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5" d="100"/>
          <a:sy n="95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20/08/2015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600" dirty="0"/>
          </a:p>
          <a:p>
            <a:pPr algn="ctr"/>
            <a:r>
              <a:rPr lang="es-CO" sz="1600" dirty="0" smtClean="0"/>
              <a:t>La </a:t>
            </a:r>
            <a:r>
              <a:rPr lang="es-CO" sz="1600" dirty="0"/>
              <a:t>prehistoria </a:t>
            </a:r>
            <a:endParaRPr lang="es-CO" sz="1600" dirty="0" smtClean="0"/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7416" y="972225"/>
            <a:ext cx="1124746" cy="3048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Paleolítico</a:t>
            </a: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85581" y="199823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hominización</a:t>
            </a: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33155" y="2848856"/>
            <a:ext cx="82501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280663" y="3839061"/>
            <a:ext cx="1122431" cy="3535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homínidos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280663" y="4728981"/>
            <a:ext cx="1383323" cy="834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 </a:t>
            </a:r>
            <a:r>
              <a:rPr lang="es-CO" sz="900" dirty="0"/>
              <a:t>· </a:t>
            </a:r>
            <a:r>
              <a:rPr lang="es-CO" sz="900" i="1" dirty="0"/>
              <a:t>Australopithecus </a:t>
            </a:r>
            <a:endParaRPr lang="es-CO" sz="900" dirty="0"/>
          </a:p>
          <a:p>
            <a:r>
              <a:rPr lang="es-CO" sz="900" dirty="0"/>
              <a:t>· </a:t>
            </a:r>
            <a:r>
              <a:rPr lang="es-CO" sz="900" i="1" dirty="0"/>
              <a:t>Homo habilis </a:t>
            </a:r>
            <a:endParaRPr lang="es-CO" sz="900" dirty="0"/>
          </a:p>
          <a:p>
            <a:r>
              <a:rPr lang="es-CO" sz="900" dirty="0"/>
              <a:t>· </a:t>
            </a:r>
            <a:r>
              <a:rPr lang="es-CO" sz="900" i="1" dirty="0"/>
              <a:t>Homo neanderthalensis </a:t>
            </a:r>
            <a:endParaRPr lang="es-CO" sz="900" dirty="0"/>
          </a:p>
          <a:p>
            <a:r>
              <a:rPr lang="es-CO" sz="900" dirty="0"/>
              <a:t>· </a:t>
            </a:r>
            <a:r>
              <a:rPr lang="es-CO" sz="900" i="1" dirty="0"/>
              <a:t>Homo sapiens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28167" y="3352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los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>
            <a:stCxn id="72" idx="2"/>
          </p:cNvCxnSpPr>
          <p:nvPr/>
        </p:nvCxnSpPr>
        <p:spPr>
          <a:xfrm rot="16200000" flipH="1">
            <a:off x="754225" y="3283736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837073" y="974689"/>
            <a:ext cx="1124746" cy="439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Neolítico</a:t>
            </a: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837073" y="15076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desarrollaron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842695" y="199823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agricultura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ganadería</a:t>
            </a: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845605" y="249873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favorecieron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4333118" y="2426782"/>
            <a:ext cx="143025" cy="87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843853" y="287259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sedentarismo</a:t>
            </a: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4333116" y="2800644"/>
            <a:ext cx="143029" cy="8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956628" y="972225"/>
            <a:ext cx="1124746" cy="439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Edad de los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6958943" y="1491706"/>
            <a:ext cx="112243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inventó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479731" y="1451277"/>
            <a:ext cx="79699" cy="11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958943" y="20020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metalurgia</a:t>
            </a: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380964" y="1861732"/>
            <a:ext cx="279546" cy="115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361"/>
          <p:cNvCxnSpPr>
            <a:endCxn id="335" idx="0"/>
          </p:cNvCxnSpPr>
          <p:nvPr/>
        </p:nvCxnSpPr>
        <p:spPr>
          <a:xfrm rot="16200000" flipH="1">
            <a:off x="7485555" y="938779"/>
            <a:ext cx="65734" cy="115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 descr="Nodo de segundo nivel" title="Nodo02"/>
          <p:cNvSpPr/>
          <p:nvPr/>
        </p:nvSpPr>
        <p:spPr>
          <a:xfrm>
            <a:off x="1645940" y="199823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primeros humanos</a:t>
            </a: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95146" y="158125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produjo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135" descr="Conector entre nodos" title="conector"/>
          <p:cNvSpPr txBox="1"/>
          <p:nvPr/>
        </p:nvSpPr>
        <p:spPr>
          <a:xfrm>
            <a:off x="1609340" y="1586797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aparecieron</a:t>
            </a:r>
            <a:endParaRPr lang="es-E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756836" y="1838963"/>
            <a:ext cx="1" cy="15927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198432" y="1842812"/>
            <a:ext cx="1" cy="15927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Rectángulo 148" descr="Nodo de tercer nivel" title="Nodo03"/>
          <p:cNvSpPr/>
          <p:nvPr/>
        </p:nvSpPr>
        <p:spPr>
          <a:xfrm>
            <a:off x="1775672" y="2842331"/>
            <a:ext cx="1034081" cy="34252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equeños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nómadas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 descr="Conector entre nodos" title="conector"/>
          <p:cNvSpPr txBox="1"/>
          <p:nvPr/>
        </p:nvSpPr>
        <p:spPr>
          <a:xfrm>
            <a:off x="322910" y="246708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recto 154"/>
          <p:cNvCxnSpPr>
            <a:endCxn id="72" idx="0"/>
          </p:cNvCxnSpPr>
          <p:nvPr/>
        </p:nvCxnSpPr>
        <p:spPr>
          <a:xfrm>
            <a:off x="841878" y="2692924"/>
            <a:ext cx="3787" cy="15593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2198433" y="2356338"/>
            <a:ext cx="1849" cy="6637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CuadroTexto 164" descr="Conector entre nodos" title="conector"/>
          <p:cNvSpPr txBox="1"/>
          <p:nvPr/>
        </p:nvSpPr>
        <p:spPr>
          <a:xfrm>
            <a:off x="1636579" y="2433575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formaron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1353905" y="3392763"/>
            <a:ext cx="111717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vivían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CuadroTexto 185" descr="Conector entre nodos" title="conector"/>
          <p:cNvSpPr txBox="1"/>
          <p:nvPr/>
        </p:nvSpPr>
        <p:spPr>
          <a:xfrm>
            <a:off x="2409887" y="3390466"/>
            <a:ext cx="111717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habitaron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754224" y="4284020"/>
            <a:ext cx="182881" cy="1"/>
          </a:xfrm>
          <a:prstGeom prst="bentConnector3">
            <a:avLst>
              <a:gd name="adj1" fmla="val 2916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/>
          <p:nvPr/>
        </p:nvCxnSpPr>
        <p:spPr>
          <a:xfrm rot="16200000" flipH="1">
            <a:off x="750438" y="3742740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841878" y="2346758"/>
            <a:ext cx="3787" cy="15593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Conector recto 278"/>
          <p:cNvCxnSpPr/>
          <p:nvPr/>
        </p:nvCxnSpPr>
        <p:spPr>
          <a:xfrm flipH="1">
            <a:off x="2205844" y="2679523"/>
            <a:ext cx="1" cy="1592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Rectángulo 293" descr="Nodo de cuarto nivel&#10;" title="Nodo04"/>
          <p:cNvSpPr/>
          <p:nvPr/>
        </p:nvSpPr>
        <p:spPr>
          <a:xfrm>
            <a:off x="1445341" y="3848905"/>
            <a:ext cx="939156" cy="50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pesca</a:t>
            </a:r>
          </a:p>
        </p:txBody>
      </p:sp>
      <p:sp>
        <p:nvSpPr>
          <p:cNvPr id="91" name="Rectángulo 90" descr="Nodo de cuarto nivel&#10;" title="Nodo04"/>
          <p:cNvSpPr/>
          <p:nvPr/>
        </p:nvSpPr>
        <p:spPr>
          <a:xfrm>
            <a:off x="2546737" y="3837588"/>
            <a:ext cx="972959" cy="522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abrigos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naturales</a:t>
            </a:r>
          </a:p>
        </p:txBody>
      </p:sp>
      <p:cxnSp>
        <p:nvCxnSpPr>
          <p:cNvPr id="93" name="Conector angular 92"/>
          <p:cNvCxnSpPr/>
          <p:nvPr/>
        </p:nvCxnSpPr>
        <p:spPr>
          <a:xfrm rot="16200000" flipH="1">
            <a:off x="2869750" y="3754188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 descr="Nodo de cuarto nivel&#10;" title="Nodo04"/>
          <p:cNvSpPr/>
          <p:nvPr/>
        </p:nvSpPr>
        <p:spPr>
          <a:xfrm>
            <a:off x="2471079" y="5038208"/>
            <a:ext cx="978231" cy="8402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pinturas </a:t>
            </a:r>
            <a:r>
              <a:rPr lang="es-CO" sz="900" dirty="0"/>
              <a:t>rupestres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utensilios </a:t>
            </a:r>
            <a:r>
              <a:rPr lang="es-CO" sz="900" dirty="0"/>
              <a:t>de piedra tallada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Conector angular 95"/>
          <p:cNvCxnSpPr/>
          <p:nvPr/>
        </p:nvCxnSpPr>
        <p:spPr>
          <a:xfrm rot="16200000" flipH="1">
            <a:off x="2868754" y="4946640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 descr="Conector entre nodos" title="conector"/>
          <p:cNvSpPr txBox="1"/>
          <p:nvPr/>
        </p:nvSpPr>
        <p:spPr>
          <a:xfrm>
            <a:off x="2543162" y="4511193"/>
            <a:ext cx="9222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onde realizaron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recto 99"/>
          <p:cNvCxnSpPr/>
          <p:nvPr/>
        </p:nvCxnSpPr>
        <p:spPr>
          <a:xfrm>
            <a:off x="2968474" y="4351632"/>
            <a:ext cx="3787" cy="1559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CuadroTexto 116" descr="Conector entre nodos" title="conector"/>
          <p:cNvSpPr txBox="1"/>
          <p:nvPr/>
        </p:nvSpPr>
        <p:spPr>
          <a:xfrm>
            <a:off x="4516860" y="338157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trabajó</a:t>
            </a:r>
            <a:endParaRPr lang="es-E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ángulo 117" descr="Nodo de cuarto nivel&#10;" title="Nodo04"/>
          <p:cNvSpPr/>
          <p:nvPr/>
        </p:nvSpPr>
        <p:spPr>
          <a:xfrm>
            <a:off x="3693118" y="3989956"/>
            <a:ext cx="715738" cy="50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poblados estables</a:t>
            </a:r>
          </a:p>
        </p:txBody>
      </p:sp>
      <p:sp>
        <p:nvSpPr>
          <p:cNvPr id="120" name="Rectángulo 119" descr="Nodo de cuarto nivel&#10;" title="Nodo04"/>
          <p:cNvSpPr/>
          <p:nvPr/>
        </p:nvSpPr>
        <p:spPr>
          <a:xfrm>
            <a:off x="4612519" y="3835923"/>
            <a:ext cx="1088378" cy="508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piedra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pulida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cerámica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tejido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angular 120"/>
          <p:cNvCxnSpPr/>
          <p:nvPr/>
        </p:nvCxnSpPr>
        <p:spPr>
          <a:xfrm rot="16200000" flipH="1">
            <a:off x="3876902" y="3833377"/>
            <a:ext cx="326115" cy="1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5004716" y="3750910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 descr="Conector entre nodos" title="conector"/>
          <p:cNvSpPr txBox="1"/>
          <p:nvPr/>
        </p:nvSpPr>
        <p:spPr>
          <a:xfrm>
            <a:off x="3474908" y="33796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aparecieron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4034645" y="4493656"/>
            <a:ext cx="3787" cy="15593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3606521" y="4666464"/>
            <a:ext cx="92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habitados por</a:t>
            </a:r>
          </a:p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cuarto nivel&#10;" title="Nodo04"/>
          <p:cNvSpPr/>
          <p:nvPr/>
        </p:nvSpPr>
        <p:spPr>
          <a:xfrm>
            <a:off x="3606521" y="5108606"/>
            <a:ext cx="972959" cy="522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agricultores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ganaderos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artesanos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angular 127"/>
          <p:cNvCxnSpPr/>
          <p:nvPr/>
        </p:nvCxnSpPr>
        <p:spPr>
          <a:xfrm rot="16200000" flipH="1">
            <a:off x="3943015" y="5017165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 descr="Conector entre nodos" title="conector"/>
          <p:cNvSpPr txBox="1"/>
          <p:nvPr/>
        </p:nvSpPr>
        <p:spPr>
          <a:xfrm>
            <a:off x="5598075" y="26931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fabricaron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6833733" y="268988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construyeron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uadroTexto 140" descr="Conector entre nodos" title="conector"/>
          <p:cNvSpPr txBox="1"/>
          <p:nvPr/>
        </p:nvSpPr>
        <p:spPr>
          <a:xfrm>
            <a:off x="8024523" y="269575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distinguen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angular 32"/>
          <p:cNvCxnSpPr>
            <a:stCxn id="339" idx="2"/>
            <a:endCxn id="139" idx="0"/>
          </p:cNvCxnSpPr>
          <p:nvPr/>
        </p:nvCxnSpPr>
        <p:spPr>
          <a:xfrm rot="5400000">
            <a:off x="6672182" y="1844037"/>
            <a:ext cx="333615" cy="136465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339" idx="2"/>
            <a:endCxn id="140" idx="0"/>
          </p:cNvCxnSpPr>
          <p:nvPr/>
        </p:nvCxnSpPr>
        <p:spPr>
          <a:xfrm rot="5400000">
            <a:off x="7291655" y="2460222"/>
            <a:ext cx="330326" cy="12899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339" idx="2"/>
            <a:endCxn id="141" idx="0"/>
          </p:cNvCxnSpPr>
          <p:nvPr/>
        </p:nvCxnSpPr>
        <p:spPr>
          <a:xfrm rot="16200000" flipH="1">
            <a:off x="7884113" y="1996760"/>
            <a:ext cx="336200" cy="106179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5" idx="2"/>
            <a:endCxn id="135" idx="0"/>
          </p:cNvCxnSpPr>
          <p:nvPr/>
        </p:nvCxnSpPr>
        <p:spPr>
          <a:xfrm rot="5400000">
            <a:off x="915967" y="1117435"/>
            <a:ext cx="304219" cy="623427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5" idx="2"/>
            <a:endCxn id="136" idx="0"/>
          </p:cNvCxnSpPr>
          <p:nvPr/>
        </p:nvCxnSpPr>
        <p:spPr>
          <a:xfrm rot="16200000" flipH="1">
            <a:off x="1620293" y="1036534"/>
            <a:ext cx="309758" cy="790767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tercer nivel" title="Nodo03"/>
          <p:cNvSpPr/>
          <p:nvPr/>
        </p:nvSpPr>
        <p:spPr>
          <a:xfrm>
            <a:off x="5635793" y="3083374"/>
            <a:ext cx="1041739" cy="4811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6833733" y="308337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megalitos</a:t>
            </a:r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8177411" y="3099803"/>
            <a:ext cx="903435" cy="93630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bronce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hierro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Conector angular 60"/>
          <p:cNvCxnSpPr>
            <a:stCxn id="149" idx="2"/>
            <a:endCxn id="185" idx="0"/>
          </p:cNvCxnSpPr>
          <p:nvPr/>
        </p:nvCxnSpPr>
        <p:spPr>
          <a:xfrm rot="5400000">
            <a:off x="1998652" y="3098701"/>
            <a:ext cx="207903" cy="38022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149" idx="2"/>
            <a:endCxn id="186" idx="0"/>
          </p:cNvCxnSpPr>
          <p:nvPr/>
        </p:nvCxnSpPr>
        <p:spPr>
          <a:xfrm rot="16200000" flipH="1">
            <a:off x="2527790" y="2949782"/>
            <a:ext cx="205606" cy="6757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angular 279"/>
          <p:cNvCxnSpPr>
            <a:stCxn id="185" idx="2"/>
            <a:endCxn id="294" idx="0"/>
          </p:cNvCxnSpPr>
          <p:nvPr/>
        </p:nvCxnSpPr>
        <p:spPr>
          <a:xfrm rot="16200000" flipH="1">
            <a:off x="1801050" y="3735036"/>
            <a:ext cx="225310" cy="2427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/>
          <p:cNvCxnSpPr>
            <a:stCxn id="167" idx="0"/>
            <a:endCxn id="139" idx="2"/>
          </p:cNvCxnSpPr>
          <p:nvPr/>
        </p:nvCxnSpPr>
        <p:spPr>
          <a:xfrm flipH="1" flipV="1">
            <a:off x="6156662" y="2924008"/>
            <a:ext cx="1" cy="1593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 flipV="1">
            <a:off x="7392320" y="2949641"/>
            <a:ext cx="0" cy="1337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 flipV="1">
            <a:off x="8603100" y="2972471"/>
            <a:ext cx="0" cy="1337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cuarto nivel&#10;" title="Nodo04"/>
          <p:cNvSpPr/>
          <p:nvPr/>
        </p:nvSpPr>
        <p:spPr>
          <a:xfrm>
            <a:off x="5798182" y="4135038"/>
            <a:ext cx="951476" cy="50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artesanos especializados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angular 192"/>
          <p:cNvCxnSpPr/>
          <p:nvPr/>
        </p:nvCxnSpPr>
        <p:spPr>
          <a:xfrm rot="16200000" flipH="1">
            <a:off x="6064469" y="4048530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5597322" y="3655331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195" idx="0"/>
            <a:endCxn id="167" idx="2"/>
          </p:cNvCxnSpPr>
          <p:nvPr/>
        </p:nvCxnSpPr>
        <p:spPr>
          <a:xfrm flipV="1">
            <a:off x="6155909" y="3564519"/>
            <a:ext cx="754" cy="9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6862179" y="352237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recto 207"/>
          <p:cNvCxnSpPr>
            <a:stCxn id="207" idx="0"/>
          </p:cNvCxnSpPr>
          <p:nvPr/>
        </p:nvCxnSpPr>
        <p:spPr>
          <a:xfrm flipV="1">
            <a:off x="7420766" y="3431561"/>
            <a:ext cx="754" cy="9081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cuarto nivel&#10;" title="Nodo04"/>
          <p:cNvSpPr/>
          <p:nvPr/>
        </p:nvSpPr>
        <p:spPr>
          <a:xfrm>
            <a:off x="7073559" y="3960626"/>
            <a:ext cx="951476" cy="50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menhir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crómlech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dolmen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angular 223"/>
          <p:cNvCxnSpPr/>
          <p:nvPr/>
        </p:nvCxnSpPr>
        <p:spPr>
          <a:xfrm rot="16200000" flipH="1">
            <a:off x="7339846" y="3874118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224" descr="Nodo de cuarto nivel&#10;" title="Nodo04"/>
          <p:cNvSpPr/>
          <p:nvPr/>
        </p:nvSpPr>
        <p:spPr>
          <a:xfrm>
            <a:off x="8107372" y="4645833"/>
            <a:ext cx="951476" cy="50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tecnológico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5"/>
          <p:cNvCxnSpPr/>
          <p:nvPr/>
        </p:nvCxnSpPr>
        <p:spPr>
          <a:xfrm rot="16200000" flipH="1">
            <a:off x="8506223" y="4129709"/>
            <a:ext cx="182881" cy="1"/>
          </a:xfrm>
          <a:prstGeom prst="bentConnector3">
            <a:avLst>
              <a:gd name="adj1" fmla="val 875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/>
          <p:cNvCxnSpPr>
            <a:stCxn id="216" idx="2"/>
            <a:endCxn id="218" idx="0"/>
          </p:cNvCxnSpPr>
          <p:nvPr/>
        </p:nvCxnSpPr>
        <p:spPr>
          <a:xfrm flipH="1">
            <a:off x="4398289" y="1414471"/>
            <a:ext cx="1157" cy="932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angular 234"/>
          <p:cNvCxnSpPr>
            <a:stCxn id="4" idx="2"/>
            <a:endCxn id="5" idx="0"/>
          </p:cNvCxnSpPr>
          <p:nvPr/>
        </p:nvCxnSpPr>
        <p:spPr>
          <a:xfrm rot="5400000">
            <a:off x="2795149" y="-984224"/>
            <a:ext cx="541089" cy="337180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236"/>
          <p:cNvCxnSpPr>
            <a:stCxn id="4" idx="2"/>
            <a:endCxn id="216" idx="0"/>
          </p:cNvCxnSpPr>
          <p:nvPr/>
        </p:nvCxnSpPr>
        <p:spPr>
          <a:xfrm rot="5400000">
            <a:off x="4303746" y="526837"/>
            <a:ext cx="543553" cy="35215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angular 238"/>
          <p:cNvCxnSpPr>
            <a:stCxn id="4" idx="2"/>
            <a:endCxn id="335" idx="0"/>
          </p:cNvCxnSpPr>
          <p:nvPr/>
        </p:nvCxnSpPr>
        <p:spPr>
          <a:xfrm rot="16200000" flipH="1">
            <a:off x="5864755" y="-682022"/>
            <a:ext cx="541089" cy="276740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/>
          <p:nvPr/>
        </p:nvCxnSpPr>
        <p:spPr>
          <a:xfrm flipH="1">
            <a:off x="4405068" y="1834614"/>
            <a:ext cx="1" cy="159272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2" name="CuadroTexto 251" descr="Conector entre nodos" title="conector"/>
          <p:cNvSpPr txBox="1"/>
          <p:nvPr/>
        </p:nvSpPr>
        <p:spPr>
          <a:xfrm>
            <a:off x="8193824" y="4221150"/>
            <a:ext cx="807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definidas por el</a:t>
            </a: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Conector angular 253"/>
          <p:cNvCxnSpPr/>
          <p:nvPr/>
        </p:nvCxnSpPr>
        <p:spPr>
          <a:xfrm rot="16200000" flipH="1">
            <a:off x="8561564" y="4607720"/>
            <a:ext cx="72198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56" idx="2"/>
            <a:endCxn id="124" idx="0"/>
          </p:cNvCxnSpPr>
          <p:nvPr/>
        </p:nvCxnSpPr>
        <p:spPr>
          <a:xfrm rot="5400000">
            <a:off x="4137472" y="3112062"/>
            <a:ext cx="163621" cy="3715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56" idx="2"/>
            <a:endCxn id="117" idx="0"/>
          </p:cNvCxnSpPr>
          <p:nvPr/>
        </p:nvCxnSpPr>
        <p:spPr>
          <a:xfrm rot="16200000" flipH="1">
            <a:off x="4657488" y="2963620"/>
            <a:ext cx="165540" cy="6703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114</Words>
  <Application>Microsoft Office PowerPoint</Application>
  <PresentationFormat>Carta (216 x 279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MCMarquez</cp:lastModifiedBy>
  <cp:revision>43</cp:revision>
  <cp:lastPrinted>2015-06-25T22:36:16Z</cp:lastPrinted>
  <dcterms:created xsi:type="dcterms:W3CDTF">2015-05-14T14:12:36Z</dcterms:created>
  <dcterms:modified xsi:type="dcterms:W3CDTF">2015-08-20T22:18:58Z</dcterms:modified>
</cp:coreProperties>
</file>