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-798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30/08/2015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El relieve y la hidrografía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/>
          <p:cNvSpPr/>
          <p:nvPr/>
        </p:nvSpPr>
        <p:spPr>
          <a:xfrm>
            <a:off x="2133994" y="105284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Formas del terreno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413128" y="-285625"/>
            <a:ext cx="621708" cy="20552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889472" y="17177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distingue 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/>
          <p:cNvSpPr/>
          <p:nvPr/>
        </p:nvSpPr>
        <p:spPr>
          <a:xfrm>
            <a:off x="399902" y="2147906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Relieve interior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/>
          <p:cNvSpPr txBox="1"/>
          <p:nvPr/>
        </p:nvSpPr>
        <p:spPr>
          <a:xfrm>
            <a:off x="614141" y="2729571"/>
            <a:ext cx="695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/>
          <p:cNvSpPr/>
          <p:nvPr/>
        </p:nvSpPr>
        <p:spPr>
          <a:xfrm>
            <a:off x="509058" y="3181348"/>
            <a:ext cx="897711" cy="1628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· </a:t>
            </a:r>
            <a:r>
              <a:rPr lang="es-CO" sz="900" dirty="0" smtClean="0"/>
              <a:t>montañas </a:t>
            </a:r>
          </a:p>
          <a:p>
            <a:r>
              <a:rPr lang="es-CO" sz="900" dirty="0" smtClean="0"/>
              <a:t>· colinas </a:t>
            </a:r>
          </a:p>
          <a:p>
            <a:r>
              <a:rPr lang="es-CO" sz="900" dirty="0" smtClean="0"/>
              <a:t>· sierras </a:t>
            </a:r>
          </a:p>
          <a:p>
            <a:r>
              <a:rPr lang="es-CO" sz="900" dirty="0" smtClean="0"/>
              <a:t>· cordilleras </a:t>
            </a:r>
          </a:p>
          <a:p>
            <a:r>
              <a:rPr lang="es-CO" sz="900" dirty="0" smtClean="0"/>
              <a:t>· macizos </a:t>
            </a:r>
          </a:p>
          <a:p>
            <a:r>
              <a:rPr lang="es-CO" sz="900" dirty="0" smtClean="0"/>
              <a:t>· llanuras </a:t>
            </a:r>
          </a:p>
          <a:p>
            <a:r>
              <a:rPr lang="es-CO" sz="900" dirty="0" smtClean="0"/>
              <a:t>· mesetas </a:t>
            </a:r>
          </a:p>
          <a:p>
            <a:r>
              <a:rPr lang="es-CO" sz="900" dirty="0" smtClean="0"/>
              <a:t>· depresiones </a:t>
            </a:r>
          </a:p>
          <a:p>
            <a:r>
              <a:rPr lang="es-CO" sz="900" dirty="0" smtClean="0"/>
              <a:t>· valles </a:t>
            </a:r>
          </a:p>
          <a:p>
            <a:r>
              <a:rPr lang="es-CO" sz="900" dirty="0" smtClean="0"/>
              <a:t>· barrancos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/>
          <p:cNvSpPr/>
          <p:nvPr/>
        </p:nvSpPr>
        <p:spPr>
          <a:xfrm>
            <a:off x="7445779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Masas de agua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6109214" y="-926482"/>
            <a:ext cx="541320" cy="3256555"/>
          </a:xfrm>
          <a:prstGeom prst="bentConnector3">
            <a:avLst>
              <a:gd name="adj1" fmla="val 578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/>
          <p:cNvSpPr txBox="1"/>
          <p:nvPr/>
        </p:nvSpPr>
        <p:spPr>
          <a:xfrm>
            <a:off x="6096734" y="179398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pueden ser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/>
          <p:nvPr/>
        </p:nvCxnSpPr>
        <p:spPr>
          <a:xfrm rot="5400000">
            <a:off x="7241196" y="1018163"/>
            <a:ext cx="190356" cy="1350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/>
          <p:cNvSpPr/>
          <p:nvPr/>
        </p:nvSpPr>
        <p:spPr>
          <a:xfrm>
            <a:off x="5246390" y="220110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Agua salada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/>
          <p:cNvSpPr txBox="1"/>
          <p:nvPr/>
        </p:nvSpPr>
        <p:spPr>
          <a:xfrm>
            <a:off x="5106573" y="2692950"/>
            <a:ext cx="140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se distribuyen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/>
          <p:cNvSpPr/>
          <p:nvPr/>
        </p:nvSpPr>
        <p:spPr>
          <a:xfrm>
            <a:off x="5245051" y="3718780"/>
            <a:ext cx="1122431" cy="549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 </a:t>
            </a:r>
            <a:r>
              <a:rPr lang="es-CO" sz="900" dirty="0" smtClean="0"/>
              <a:t>· mares </a:t>
            </a:r>
          </a:p>
          <a:p>
            <a:r>
              <a:rPr lang="es-CO" sz="900" dirty="0" smtClean="0"/>
              <a:t>· océanos </a:t>
            </a:r>
          </a:p>
          <a:p>
            <a:r>
              <a:rPr lang="es-CO" sz="900" dirty="0" smtClean="0"/>
              <a:t>· lagos salados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/>
          <p:cNvSpPr/>
          <p:nvPr/>
        </p:nvSpPr>
        <p:spPr>
          <a:xfrm>
            <a:off x="6786199" y="4226752"/>
            <a:ext cx="1122431" cy="952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 </a:t>
            </a:r>
            <a:r>
              <a:rPr lang="es-CO" sz="900" dirty="0" smtClean="0"/>
              <a:t>· vapor de agua o nubes y nieblas </a:t>
            </a:r>
          </a:p>
          <a:p>
            <a:r>
              <a:rPr lang="es-CO" sz="900" dirty="0" smtClean="0"/>
              <a:t>· ríos </a:t>
            </a:r>
          </a:p>
          <a:p>
            <a:r>
              <a:rPr lang="es-CO" sz="900" dirty="0" smtClean="0"/>
              <a:t>· lagos </a:t>
            </a:r>
          </a:p>
          <a:p>
            <a:r>
              <a:rPr lang="es-CO" sz="900" dirty="0" smtClean="0"/>
              <a:t>· glaciares </a:t>
            </a:r>
          </a:p>
          <a:p>
            <a:r>
              <a:rPr lang="es-CO" sz="900" dirty="0" smtClean="0"/>
              <a:t>· casquetes polares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/>
          <p:cNvSpPr txBox="1"/>
          <p:nvPr/>
        </p:nvSpPr>
        <p:spPr>
          <a:xfrm>
            <a:off x="6513342" y="3047089"/>
            <a:ext cx="84845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Aguas superficiales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5410614" y="3319436"/>
            <a:ext cx="794998" cy="3691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0" name="CuadroTexto 349" descr="Conector entre nodos"/>
          <p:cNvSpPr txBox="1"/>
          <p:nvPr/>
        </p:nvSpPr>
        <p:spPr>
          <a:xfrm>
            <a:off x="6972300" y="3767850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/>
          <p:cNvSpPr/>
          <p:nvPr/>
        </p:nvSpPr>
        <p:spPr>
          <a:xfrm>
            <a:off x="7968801" y="5901265"/>
            <a:ext cx="1118927" cy="7419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· </a:t>
            </a:r>
            <a:r>
              <a:rPr lang="es-CO" sz="900" dirty="0" smtClean="0"/>
              <a:t>evaporación </a:t>
            </a:r>
          </a:p>
          <a:p>
            <a:r>
              <a:rPr lang="es-CO" sz="900" dirty="0" smtClean="0"/>
              <a:t>· condensación </a:t>
            </a:r>
          </a:p>
          <a:p>
            <a:r>
              <a:rPr lang="es-CO" sz="900" dirty="0" smtClean="0"/>
              <a:t>· precipitación </a:t>
            </a:r>
          </a:p>
          <a:p>
            <a:r>
              <a:rPr lang="es-CO" sz="900" dirty="0" smtClean="0"/>
              <a:t>· filtración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CuadroTexto 355" descr="Conector entre nodos"/>
          <p:cNvSpPr txBox="1"/>
          <p:nvPr/>
        </p:nvSpPr>
        <p:spPr>
          <a:xfrm>
            <a:off x="8384350" y="3657597"/>
            <a:ext cx="717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0" name="Conector angular 359"/>
          <p:cNvCxnSpPr>
            <a:stCxn id="354" idx="0"/>
            <a:endCxn id="356" idx="2"/>
          </p:cNvCxnSpPr>
          <p:nvPr/>
        </p:nvCxnSpPr>
        <p:spPr>
          <a:xfrm rot="5400000" flipH="1" flipV="1">
            <a:off x="7629252" y="4787442"/>
            <a:ext cx="2012836" cy="214811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Conector angular 361"/>
          <p:cNvCxnSpPr>
            <a:endCxn id="335" idx="0"/>
          </p:cNvCxnSpPr>
          <p:nvPr/>
        </p:nvCxnSpPr>
        <p:spPr>
          <a:xfrm rot="16200000" flipH="1">
            <a:off x="7974706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43" descr="Nodo de segundo nivel"/>
          <p:cNvSpPr/>
          <p:nvPr/>
        </p:nvSpPr>
        <p:spPr>
          <a:xfrm>
            <a:off x="1676525" y="2172126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Relieve costero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CuadroTexto 18" descr="Conector entre nodos"/>
          <p:cNvSpPr txBox="1"/>
          <p:nvPr/>
        </p:nvSpPr>
        <p:spPr>
          <a:xfrm>
            <a:off x="3102287" y="1790960"/>
            <a:ext cx="1436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ellas actúan los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43" descr="Nodo de segundo nivel"/>
          <p:cNvSpPr/>
          <p:nvPr/>
        </p:nvSpPr>
        <p:spPr>
          <a:xfrm>
            <a:off x="3265316" y="2222285"/>
            <a:ext cx="1124746" cy="2923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Agentes geológicos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uadroTexto 66" descr="Conector entre nodos"/>
          <p:cNvSpPr txBox="1"/>
          <p:nvPr/>
        </p:nvSpPr>
        <p:spPr>
          <a:xfrm>
            <a:off x="3562496" y="2603091"/>
            <a:ext cx="54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CuadroTexto 66" descr="Conector entre nodos"/>
          <p:cNvSpPr txBox="1"/>
          <p:nvPr/>
        </p:nvSpPr>
        <p:spPr>
          <a:xfrm>
            <a:off x="1846738" y="2770456"/>
            <a:ext cx="787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71" descr="Nodo de tercer nivel"/>
          <p:cNvSpPr/>
          <p:nvPr/>
        </p:nvSpPr>
        <p:spPr>
          <a:xfrm>
            <a:off x="1795602" y="3261216"/>
            <a:ext cx="887893" cy="16192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 </a:t>
            </a:r>
            <a:r>
              <a:rPr lang="es-CO" sz="900" dirty="0" smtClean="0"/>
              <a:t>· playas </a:t>
            </a:r>
          </a:p>
          <a:p>
            <a:r>
              <a:rPr lang="es-CO" sz="900" dirty="0" smtClean="0"/>
              <a:t>· acantilados </a:t>
            </a:r>
          </a:p>
          <a:p>
            <a:r>
              <a:rPr lang="es-CO" sz="900" dirty="0" smtClean="0"/>
              <a:t>· cabos </a:t>
            </a:r>
          </a:p>
          <a:p>
            <a:r>
              <a:rPr lang="es-CO" sz="900" dirty="0" smtClean="0"/>
              <a:t>· golfos </a:t>
            </a:r>
          </a:p>
          <a:p>
            <a:r>
              <a:rPr lang="es-CO" sz="900" dirty="0" smtClean="0"/>
              <a:t>· calas </a:t>
            </a:r>
          </a:p>
          <a:p>
            <a:r>
              <a:rPr lang="es-CO" sz="900" dirty="0" smtClean="0"/>
              <a:t>· penínsulas </a:t>
            </a:r>
          </a:p>
          <a:p>
            <a:r>
              <a:rPr lang="es-CO" sz="900" dirty="0" smtClean="0"/>
              <a:t>· estrechos </a:t>
            </a:r>
          </a:p>
          <a:p>
            <a:r>
              <a:rPr lang="es-CO" sz="900" dirty="0" smtClean="0"/>
              <a:t>· deltas </a:t>
            </a:r>
          </a:p>
          <a:p>
            <a:r>
              <a:rPr lang="es-CO" sz="900" dirty="0" smtClean="0"/>
              <a:t>· islas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342" descr="Nodo de tercer nivel"/>
          <p:cNvSpPr/>
          <p:nvPr/>
        </p:nvSpPr>
        <p:spPr>
          <a:xfrm>
            <a:off x="3995730" y="3149430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342" descr="Nodo de tercer nivel"/>
          <p:cNvSpPr/>
          <p:nvPr/>
        </p:nvSpPr>
        <p:spPr>
          <a:xfrm>
            <a:off x="2748623" y="315385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223 Rectángulo"/>
          <p:cNvSpPr/>
          <p:nvPr/>
        </p:nvSpPr>
        <p:spPr>
          <a:xfrm>
            <a:off x="2739912" y="3962982"/>
            <a:ext cx="11525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provocados </a:t>
            </a:r>
            <a:r>
              <a:rPr lang="es-CO" sz="900" dirty="0" smtClean="0"/>
              <a:t>por los </a:t>
            </a:r>
            <a:endParaRPr lang="es-CO" sz="900" dirty="0"/>
          </a:p>
        </p:txBody>
      </p:sp>
      <p:sp>
        <p:nvSpPr>
          <p:cNvPr id="225" name="224 Rectángulo"/>
          <p:cNvSpPr/>
          <p:nvPr/>
        </p:nvSpPr>
        <p:spPr>
          <a:xfrm>
            <a:off x="4123510" y="3821395"/>
            <a:ext cx="8763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 smtClean="0"/>
              <a:t>provocan </a:t>
            </a:r>
            <a:r>
              <a:rPr lang="es-CO" sz="1050" dirty="0" smtClean="0"/>
              <a:t>el </a:t>
            </a:r>
            <a:endParaRPr lang="es-CO" sz="1050" dirty="0"/>
          </a:p>
        </p:txBody>
      </p:sp>
      <p:sp>
        <p:nvSpPr>
          <p:cNvPr id="226" name="225 Rectángulo"/>
          <p:cNvSpPr/>
          <p:nvPr/>
        </p:nvSpPr>
        <p:spPr>
          <a:xfrm>
            <a:off x="5599350" y="4769704"/>
            <a:ext cx="4151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 smtClean="0"/>
              <a:t>son </a:t>
            </a:r>
            <a:endParaRPr lang="es-CO" sz="1000" dirty="0"/>
          </a:p>
        </p:txBody>
      </p:sp>
      <p:sp>
        <p:nvSpPr>
          <p:cNvPr id="227" name="226 Rectángulo"/>
          <p:cNvSpPr/>
          <p:nvPr/>
        </p:nvSpPr>
        <p:spPr>
          <a:xfrm>
            <a:off x="2413590" y="5150182"/>
            <a:ext cx="1807534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100" dirty="0" smtClean="0"/>
              <a:t>movimientos de las placas tectónicas </a:t>
            </a:r>
            <a:endParaRPr lang="es-CO" sz="1100" dirty="0"/>
          </a:p>
        </p:txBody>
      </p:sp>
      <p:sp>
        <p:nvSpPr>
          <p:cNvPr id="228" name="227 Rectángulo"/>
          <p:cNvSpPr/>
          <p:nvPr/>
        </p:nvSpPr>
        <p:spPr>
          <a:xfrm>
            <a:off x="4170257" y="4394555"/>
            <a:ext cx="79057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900" dirty="0" smtClean="0"/>
              <a:t>modelado del relieve </a:t>
            </a:r>
            <a:endParaRPr lang="es-CO" sz="900" dirty="0"/>
          </a:p>
        </p:txBody>
      </p:sp>
      <p:sp>
        <p:nvSpPr>
          <p:cNvPr id="229" name="228 Rectángulo"/>
          <p:cNvSpPr/>
          <p:nvPr/>
        </p:nvSpPr>
        <p:spPr>
          <a:xfrm>
            <a:off x="5373417" y="5370093"/>
            <a:ext cx="866775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O" sz="900" dirty="0" smtClean="0"/>
              <a:t>agua </a:t>
            </a:r>
            <a:endParaRPr lang="es-CO" sz="900" dirty="0" smtClean="0"/>
          </a:p>
          <a:p>
            <a:pPr>
              <a:buFont typeface="Arial" pitchFamily="34" charset="0"/>
              <a:buChar char="•"/>
            </a:pPr>
            <a:r>
              <a:rPr lang="es-CO" sz="900" dirty="0" smtClean="0"/>
              <a:t>·viento </a:t>
            </a:r>
            <a:endParaRPr lang="es-CO" sz="900" dirty="0" smtClean="0"/>
          </a:p>
          <a:p>
            <a:pPr>
              <a:buFont typeface="Arial" pitchFamily="34" charset="0"/>
              <a:buChar char="•"/>
            </a:pPr>
            <a:r>
              <a:rPr lang="es-CO" sz="900" dirty="0" smtClean="0"/>
              <a:t>temperatura </a:t>
            </a:r>
            <a:endParaRPr lang="es-CO" sz="900" dirty="0" smtClean="0"/>
          </a:p>
          <a:p>
            <a:pPr>
              <a:buFont typeface="Arial" pitchFamily="34" charset="0"/>
              <a:buChar char="•"/>
            </a:pPr>
            <a:r>
              <a:rPr lang="es-CO" sz="900" dirty="0" smtClean="0"/>
              <a:t>·seres </a:t>
            </a:r>
            <a:r>
              <a:rPr lang="es-CO" sz="900" dirty="0" smtClean="0"/>
              <a:t>vivos </a:t>
            </a:r>
            <a:endParaRPr lang="es-CO" sz="900" dirty="0"/>
          </a:p>
        </p:txBody>
      </p:sp>
      <p:sp>
        <p:nvSpPr>
          <p:cNvPr id="304" name="Rectángulo 338" descr="Nodo de segundo nivel"/>
          <p:cNvSpPr/>
          <p:nvPr/>
        </p:nvSpPr>
        <p:spPr>
          <a:xfrm>
            <a:off x="6953487" y="2221480"/>
            <a:ext cx="1124746" cy="3197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Agua dulce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314 Rectángulo"/>
          <p:cNvSpPr/>
          <p:nvPr/>
        </p:nvSpPr>
        <p:spPr>
          <a:xfrm>
            <a:off x="8353425" y="1996559"/>
            <a:ext cx="790575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originan el ciclo del agua</a:t>
            </a:r>
          </a:p>
        </p:txBody>
      </p:sp>
      <p:cxnSp>
        <p:nvCxnSpPr>
          <p:cNvPr id="317" name="316 Conector angular"/>
          <p:cNvCxnSpPr>
            <a:stCxn id="335" idx="2"/>
            <a:endCxn id="315" idx="0"/>
          </p:cNvCxnSpPr>
          <p:nvPr/>
        </p:nvCxnSpPr>
        <p:spPr>
          <a:xfrm rot="16200000" flipH="1">
            <a:off x="8086272" y="1334117"/>
            <a:ext cx="584321" cy="7405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CuadroTexto 345" descr="Conector entre nodos"/>
          <p:cNvSpPr txBox="1"/>
          <p:nvPr/>
        </p:nvSpPr>
        <p:spPr>
          <a:xfrm>
            <a:off x="7665776" y="3046024"/>
            <a:ext cx="85924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Aguas subterráneas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7" name="386 Conector angular"/>
          <p:cNvCxnSpPr>
            <a:stCxn id="346" idx="2"/>
            <a:endCxn id="350" idx="0"/>
          </p:cNvCxnSpPr>
          <p:nvPr/>
        </p:nvCxnSpPr>
        <p:spPr>
          <a:xfrm rot="16200000" flipH="1">
            <a:off x="6964959" y="3389033"/>
            <a:ext cx="351429" cy="406204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388 Conector angular"/>
          <p:cNvCxnSpPr>
            <a:stCxn id="350" idx="2"/>
            <a:endCxn id="344" idx="0"/>
          </p:cNvCxnSpPr>
          <p:nvPr/>
        </p:nvCxnSpPr>
        <p:spPr>
          <a:xfrm rot="16200000" flipH="1">
            <a:off x="7231560" y="4110897"/>
            <a:ext cx="228070" cy="3640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9" name="408 Conector angular"/>
          <p:cNvCxnSpPr>
            <a:stCxn id="315" idx="2"/>
            <a:endCxn id="356" idx="0"/>
          </p:cNvCxnSpPr>
          <p:nvPr/>
        </p:nvCxnSpPr>
        <p:spPr>
          <a:xfrm rot="5400000">
            <a:off x="8238542" y="3147425"/>
            <a:ext cx="1014707" cy="5637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426 Conector angular"/>
          <p:cNvCxnSpPr>
            <a:stCxn id="5" idx="2"/>
            <a:endCxn id="19" idx="0"/>
          </p:cNvCxnSpPr>
          <p:nvPr/>
        </p:nvCxnSpPr>
        <p:spPr>
          <a:xfrm rot="5400000">
            <a:off x="1960954" y="982361"/>
            <a:ext cx="225148" cy="1245679"/>
          </a:xfrm>
          <a:prstGeom prst="bentConnector3">
            <a:avLst>
              <a:gd name="adj1" fmla="val 687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428 Conector angular"/>
          <p:cNvCxnSpPr>
            <a:stCxn id="19" idx="2"/>
            <a:endCxn id="44" idx="0"/>
          </p:cNvCxnSpPr>
          <p:nvPr/>
        </p:nvCxnSpPr>
        <p:spPr>
          <a:xfrm rot="5400000">
            <a:off x="1106832" y="1804050"/>
            <a:ext cx="199300" cy="488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432 Conector angular"/>
          <p:cNvCxnSpPr>
            <a:stCxn id="19" idx="2"/>
            <a:endCxn id="117" idx="0"/>
          </p:cNvCxnSpPr>
          <p:nvPr/>
        </p:nvCxnSpPr>
        <p:spPr>
          <a:xfrm rot="16200000" flipH="1">
            <a:off x="1733033" y="1666261"/>
            <a:ext cx="223520" cy="7882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434 Conector angular"/>
          <p:cNvCxnSpPr>
            <a:stCxn id="44" idx="2"/>
            <a:endCxn id="67" idx="0"/>
          </p:cNvCxnSpPr>
          <p:nvPr/>
        </p:nvCxnSpPr>
        <p:spPr>
          <a:xfrm rot="5400000">
            <a:off x="849944" y="2617240"/>
            <a:ext cx="224192" cy="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436 Conector angular"/>
          <p:cNvCxnSpPr>
            <a:stCxn id="67" idx="2"/>
            <a:endCxn id="72" idx="0"/>
          </p:cNvCxnSpPr>
          <p:nvPr/>
        </p:nvCxnSpPr>
        <p:spPr>
          <a:xfrm rot="5400000">
            <a:off x="849387" y="3068930"/>
            <a:ext cx="220945" cy="3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438 Conector angular"/>
          <p:cNvCxnSpPr>
            <a:stCxn id="117" idx="2"/>
            <a:endCxn id="148" idx="0"/>
          </p:cNvCxnSpPr>
          <p:nvPr/>
        </p:nvCxnSpPr>
        <p:spPr>
          <a:xfrm rot="16200000" flipH="1">
            <a:off x="2119343" y="2649153"/>
            <a:ext cx="240857" cy="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440 Conector angular"/>
          <p:cNvCxnSpPr>
            <a:stCxn id="148" idx="2"/>
            <a:endCxn id="168" idx="0"/>
          </p:cNvCxnSpPr>
          <p:nvPr/>
        </p:nvCxnSpPr>
        <p:spPr>
          <a:xfrm rot="5400000">
            <a:off x="2110133" y="3130704"/>
            <a:ext cx="259928" cy="1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444 Conector angular"/>
          <p:cNvCxnSpPr>
            <a:stCxn id="5" idx="2"/>
            <a:endCxn id="118" idx="0"/>
          </p:cNvCxnSpPr>
          <p:nvPr/>
        </p:nvCxnSpPr>
        <p:spPr>
          <a:xfrm rot="16200000" flipH="1">
            <a:off x="3109272" y="1079721"/>
            <a:ext cx="298334" cy="11241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494 Conector angular"/>
          <p:cNvCxnSpPr>
            <a:stCxn id="224" idx="2"/>
            <a:endCxn id="227" idx="0"/>
          </p:cNvCxnSpPr>
          <p:nvPr/>
        </p:nvCxnSpPr>
        <p:spPr>
          <a:xfrm rot="16200000" flipH="1">
            <a:off x="2838582" y="4671407"/>
            <a:ext cx="956368" cy="1182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514 Conector angular"/>
          <p:cNvCxnSpPr>
            <a:stCxn id="118" idx="2"/>
            <a:endCxn id="119" idx="0"/>
          </p:cNvCxnSpPr>
          <p:nvPr/>
        </p:nvCxnSpPr>
        <p:spPr>
          <a:xfrm rot="16200000" flipH="1">
            <a:off x="3723854" y="2118449"/>
            <a:ext cx="200493" cy="71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520 Conector angular"/>
          <p:cNvCxnSpPr>
            <a:stCxn id="119" idx="2"/>
            <a:endCxn id="147" idx="0"/>
          </p:cNvCxnSpPr>
          <p:nvPr/>
        </p:nvCxnSpPr>
        <p:spPr>
          <a:xfrm rot="16200000" flipH="1">
            <a:off x="3786621" y="2555752"/>
            <a:ext cx="88407" cy="6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524 Forma"/>
          <p:cNvCxnSpPr>
            <a:stCxn id="147" idx="2"/>
            <a:endCxn id="176" idx="0"/>
          </p:cNvCxnSpPr>
          <p:nvPr/>
        </p:nvCxnSpPr>
        <p:spPr>
          <a:xfrm rot="5400000">
            <a:off x="3411931" y="2731831"/>
            <a:ext cx="319936" cy="5241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527 Conector angular"/>
          <p:cNvCxnSpPr>
            <a:stCxn id="147" idx="2"/>
            <a:endCxn id="175" idx="0"/>
          </p:cNvCxnSpPr>
          <p:nvPr/>
        </p:nvCxnSpPr>
        <p:spPr>
          <a:xfrm rot="16200000" flipH="1">
            <a:off x="4037699" y="2630182"/>
            <a:ext cx="315507" cy="7229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548 Conector angular"/>
          <p:cNvCxnSpPr>
            <a:stCxn id="175" idx="2"/>
            <a:endCxn id="225" idx="0"/>
          </p:cNvCxnSpPr>
          <p:nvPr/>
        </p:nvCxnSpPr>
        <p:spPr>
          <a:xfrm rot="16200000" flipH="1">
            <a:off x="4395041" y="3654776"/>
            <a:ext cx="328524" cy="4714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1" name="550 Conector angular"/>
          <p:cNvCxnSpPr>
            <a:stCxn id="225" idx="2"/>
            <a:endCxn id="228" idx="0"/>
          </p:cNvCxnSpPr>
          <p:nvPr/>
        </p:nvCxnSpPr>
        <p:spPr>
          <a:xfrm rot="16200000" flipH="1">
            <a:off x="4403980" y="4232990"/>
            <a:ext cx="319244" cy="3885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3" name="572 Conector angular"/>
          <p:cNvCxnSpPr>
            <a:stCxn id="304" idx="2"/>
            <a:endCxn id="346" idx="0"/>
          </p:cNvCxnSpPr>
          <p:nvPr/>
        </p:nvCxnSpPr>
        <p:spPr>
          <a:xfrm rot="5400000">
            <a:off x="6973763" y="2504991"/>
            <a:ext cx="505907" cy="578289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5" name="574 Conector angular"/>
          <p:cNvCxnSpPr>
            <a:stCxn id="304" idx="2"/>
            <a:endCxn id="376" idx="0"/>
          </p:cNvCxnSpPr>
          <p:nvPr/>
        </p:nvCxnSpPr>
        <p:spPr>
          <a:xfrm rot="16200000" flipH="1">
            <a:off x="7553208" y="2503833"/>
            <a:ext cx="504842" cy="579539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7" name="586 Conector angular"/>
          <p:cNvCxnSpPr>
            <a:stCxn id="343" idx="2"/>
            <a:endCxn id="226" idx="0"/>
          </p:cNvCxnSpPr>
          <p:nvPr/>
        </p:nvCxnSpPr>
        <p:spPr>
          <a:xfrm rot="16200000" flipH="1">
            <a:off x="5555943" y="4518710"/>
            <a:ext cx="501317" cy="669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9" name="588 Conector angular"/>
          <p:cNvCxnSpPr>
            <a:stCxn id="226" idx="2"/>
            <a:endCxn id="229" idx="0"/>
          </p:cNvCxnSpPr>
          <p:nvPr/>
        </p:nvCxnSpPr>
        <p:spPr>
          <a:xfrm rot="5400000">
            <a:off x="5629787" y="5192944"/>
            <a:ext cx="354168" cy="131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7" name="606 Conector angular"/>
          <p:cNvCxnSpPr>
            <a:stCxn id="337" idx="2"/>
            <a:endCxn id="339" idx="0"/>
          </p:cNvCxnSpPr>
          <p:nvPr/>
        </p:nvCxnSpPr>
        <p:spPr>
          <a:xfrm rot="5400000">
            <a:off x="6145216" y="1688368"/>
            <a:ext cx="176283" cy="849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608 Forma"/>
          <p:cNvCxnSpPr>
            <a:stCxn id="337" idx="2"/>
            <a:endCxn id="304" idx="0"/>
          </p:cNvCxnSpPr>
          <p:nvPr/>
        </p:nvCxnSpPr>
        <p:spPr>
          <a:xfrm rot="16200000" flipH="1">
            <a:off x="6988575" y="1694195"/>
            <a:ext cx="196660" cy="8579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626 Conector angular"/>
          <p:cNvCxnSpPr>
            <a:stCxn id="176" idx="2"/>
            <a:endCxn id="224" idx="0"/>
          </p:cNvCxnSpPr>
          <p:nvPr/>
        </p:nvCxnSpPr>
        <p:spPr>
          <a:xfrm rot="16200000" flipH="1">
            <a:off x="3080166" y="3726973"/>
            <a:ext cx="465682" cy="6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386</Words>
  <Application>Microsoft Office PowerPoint</Application>
  <PresentationFormat>Carta (216 x 279 mm)</PresentationFormat>
  <Paragraphs>81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DRA MIRIAM</cp:lastModifiedBy>
  <cp:revision>51</cp:revision>
  <cp:lastPrinted>2015-06-25T22:36:16Z</cp:lastPrinted>
  <dcterms:created xsi:type="dcterms:W3CDTF">2015-05-14T14:12:36Z</dcterms:created>
  <dcterms:modified xsi:type="dcterms:W3CDTF">2015-08-30T23:24:13Z</dcterms:modified>
</cp:coreProperties>
</file>