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29/08/2015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737279" y="2617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modelos económicos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55091" y="972351"/>
            <a:ext cx="123018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Realidad económica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503145" y="1549384"/>
            <a:ext cx="1515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 lograr 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555092" y="1906599"/>
            <a:ext cx="123214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398511" y="2410136"/>
            <a:ext cx="15124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definido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55091" y="2786498"/>
            <a:ext cx="1230187" cy="334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del ingreso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555091" y="3564794"/>
            <a:ext cx="1230187" cy="353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políticas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económicas</a:t>
            </a:r>
          </a:p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555091" y="4466180"/>
            <a:ext cx="1230187" cy="386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herramientas </a:t>
            </a:r>
          </a:p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teóricas 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94218" y="3232145"/>
            <a:ext cx="1577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mediante </a:t>
            </a:r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435584" y="4092897"/>
            <a:ext cx="1516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basadas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789320" y="963848"/>
            <a:ext cx="1550133" cy="456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Liberal 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4001159" y="154848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asado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789320" y="1893666"/>
            <a:ext cx="155013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libertad de empresas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210060" y="2403454"/>
            <a:ext cx="1234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desde el criterio de </a:t>
            </a: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2067329" y="2790259"/>
            <a:ext cx="1499986" cy="3391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redistribución de la riqueza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053705" y="3570021"/>
            <a:ext cx="1499987" cy="348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equidad colectiva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2053706" y="4466181"/>
            <a:ext cx="1499985" cy="6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colectivización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socialización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inversión pública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planes a mediano plazo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298435" y="3236499"/>
            <a:ext cx="1020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pretende lograr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CuadroTexto 262" descr="Conector entre nodos" title="conector"/>
          <p:cNvSpPr txBox="1"/>
          <p:nvPr/>
        </p:nvSpPr>
        <p:spPr>
          <a:xfrm>
            <a:off x="2261878" y="4112294"/>
            <a:ext cx="1093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ángulo 265" descr="Nodo de sexto nivel" title="Nodo06"/>
          <p:cNvSpPr/>
          <p:nvPr/>
        </p:nvSpPr>
        <p:spPr>
          <a:xfrm>
            <a:off x="2059503" y="5583747"/>
            <a:ext cx="1486363" cy="543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URSS 1920-1960</a:t>
            </a:r>
            <a:endParaRPr lang="es-CO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Unidos </a:t>
            </a: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1929-1960</a:t>
            </a:r>
            <a:endParaRPr lang="es-CO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</a:t>
            </a:r>
            <a:r>
              <a:rPr lang="es-CO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Bienestar europeo </a:t>
            </a: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2330593" y="5248006"/>
            <a:ext cx="946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en los casos de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962171" y="2421738"/>
            <a:ext cx="14468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desde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el criterio de </a:t>
            </a:r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4087849" y="4110529"/>
            <a:ext cx="955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3789319" y="3590635"/>
            <a:ext cx="1550133" cy="34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ganancias individuales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310822" y="961339"/>
            <a:ext cx="151025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Alternativos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503457" y="154938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basado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390054" y="2368124"/>
            <a:ext cx="161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desde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el criterio de </a:t>
            </a:r>
          </a:p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egundo nivel" title="Nodo02"/>
          <p:cNvSpPr/>
          <p:nvPr/>
        </p:nvSpPr>
        <p:spPr>
          <a:xfrm>
            <a:off x="7390055" y="1893055"/>
            <a:ext cx="14310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autonomía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ángulo 134" descr="Nodo de tercer nivel" title="Nodo03"/>
          <p:cNvSpPr/>
          <p:nvPr/>
        </p:nvSpPr>
        <p:spPr>
          <a:xfrm>
            <a:off x="3785299" y="2766552"/>
            <a:ext cx="1566019" cy="334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ángulo 143" descr="Nodo de tercer nivel" title="Nodo03"/>
          <p:cNvSpPr/>
          <p:nvPr/>
        </p:nvSpPr>
        <p:spPr>
          <a:xfrm>
            <a:off x="5582926" y="2754498"/>
            <a:ext cx="1479966" cy="3344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 compartida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ángulo 155" descr="Nodo de cuarto nivel&#10;" title="Nodo04"/>
          <p:cNvSpPr/>
          <p:nvPr/>
        </p:nvSpPr>
        <p:spPr>
          <a:xfrm>
            <a:off x="5582927" y="3584426"/>
            <a:ext cx="147996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 públicos y privados</a:t>
            </a:r>
          </a:p>
        </p:txBody>
      </p:sp>
      <p:sp>
        <p:nvSpPr>
          <p:cNvPr id="180" name="Rectángulo 179" descr="Nodo de quinto nivel" title="Nodo05"/>
          <p:cNvSpPr/>
          <p:nvPr/>
        </p:nvSpPr>
        <p:spPr>
          <a:xfrm>
            <a:off x="3785299" y="4466181"/>
            <a:ext cx="1554153" cy="6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libre juego de las fuerzas </a:t>
            </a:r>
            <a:r>
              <a:rPr lang="es-CO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(oferta y demanda)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productividad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09" descr="Nodo de tercer nivel" title="Nodo03"/>
          <p:cNvSpPr/>
          <p:nvPr/>
        </p:nvSpPr>
        <p:spPr>
          <a:xfrm>
            <a:off x="7390054" y="2745052"/>
            <a:ext cx="1431018" cy="3325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solidaridad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ángulo 298" descr="Nodo de cuarto nivel&#10;" title="Nodo04"/>
          <p:cNvSpPr/>
          <p:nvPr/>
        </p:nvSpPr>
        <p:spPr>
          <a:xfrm>
            <a:off x="7390055" y="3596076"/>
            <a:ext cx="143101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felicidad o “buen vivir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CuadroTexto 371" descr="Conector entre nodos" title="conector"/>
          <p:cNvSpPr txBox="1"/>
          <p:nvPr/>
        </p:nvSpPr>
        <p:spPr>
          <a:xfrm>
            <a:off x="4054411" y="3241925"/>
            <a:ext cx="1015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pretende lograr</a:t>
            </a:r>
          </a:p>
        </p:txBody>
      </p:sp>
      <p:sp>
        <p:nvSpPr>
          <p:cNvPr id="373" name="CuadroTexto 372" descr="Conector entre nodos" title="conector"/>
          <p:cNvSpPr txBox="1"/>
          <p:nvPr/>
        </p:nvSpPr>
        <p:spPr>
          <a:xfrm>
            <a:off x="5870882" y="3241925"/>
            <a:ext cx="1090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pretende lograr</a:t>
            </a:r>
          </a:p>
        </p:txBody>
      </p:sp>
      <p:sp>
        <p:nvSpPr>
          <p:cNvPr id="374" name="CuadroTexto 373" descr="Conector entre nodos" title="conector"/>
          <p:cNvSpPr txBox="1"/>
          <p:nvPr/>
        </p:nvSpPr>
        <p:spPr>
          <a:xfrm>
            <a:off x="7568604" y="3228044"/>
            <a:ext cx="10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pretende lograr</a:t>
            </a:r>
          </a:p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CuadroTexto 375" descr="Conector entre nodos" title="conector"/>
          <p:cNvSpPr txBox="1"/>
          <p:nvPr/>
        </p:nvSpPr>
        <p:spPr>
          <a:xfrm>
            <a:off x="5566887" y="2382453"/>
            <a:ext cx="1605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desde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el criterio de </a:t>
            </a:r>
          </a:p>
        </p:txBody>
      </p:sp>
      <p:sp>
        <p:nvSpPr>
          <p:cNvPr id="380" name="Rectángulo 379" descr="Nodo de quinto nivel" title="Nodo05"/>
          <p:cNvSpPr/>
          <p:nvPr/>
        </p:nvSpPr>
        <p:spPr>
          <a:xfrm>
            <a:off x="5604294" y="4480681"/>
            <a:ext cx="1458598" cy="465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contratos de asociación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libertad de empresa y </a:t>
            </a: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es-CO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públicas</a:t>
            </a: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CuadroTexto 380" descr="Conector entre nodos" title="conector"/>
          <p:cNvSpPr txBox="1"/>
          <p:nvPr/>
        </p:nvSpPr>
        <p:spPr>
          <a:xfrm>
            <a:off x="5873253" y="4096240"/>
            <a:ext cx="981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</a:p>
        </p:txBody>
      </p:sp>
      <p:sp>
        <p:nvSpPr>
          <p:cNvPr id="382" name="CuadroTexto 381" descr="Conector entre nodos" title="conector"/>
          <p:cNvSpPr txBox="1"/>
          <p:nvPr/>
        </p:nvSpPr>
        <p:spPr>
          <a:xfrm>
            <a:off x="7539363" y="4100884"/>
            <a:ext cx="1062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</a:p>
        </p:txBody>
      </p:sp>
      <p:sp>
        <p:nvSpPr>
          <p:cNvPr id="383" name="Rectángulo 382" descr="Nodo de quinto nivel" title="Nodo05"/>
          <p:cNvSpPr/>
          <p:nvPr/>
        </p:nvSpPr>
        <p:spPr>
          <a:xfrm>
            <a:off x="7390055" y="4461578"/>
            <a:ext cx="1431017" cy="818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crítica al “desarrollo”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sustentabilidad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autoorganización</a:t>
            </a:r>
            <a:endParaRPr lang="es-ES" sz="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convivencia con la diferencia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Conector recto 144"/>
          <p:cNvCxnSpPr>
            <a:stCxn id="222" idx="0"/>
            <a:endCxn id="222" idx="0"/>
          </p:cNvCxnSpPr>
          <p:nvPr/>
        </p:nvCxnSpPr>
        <p:spPr>
          <a:xfrm>
            <a:off x="2827366" y="24034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3200725" y="22505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recto 422"/>
          <p:cNvCxnSpPr/>
          <p:nvPr/>
        </p:nvCxnSpPr>
        <p:spPr>
          <a:xfrm>
            <a:off x="1188329" y="3418387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cto 424"/>
          <p:cNvCxnSpPr/>
          <p:nvPr/>
        </p:nvCxnSpPr>
        <p:spPr>
          <a:xfrm>
            <a:off x="2795753" y="3435757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cto 426"/>
          <p:cNvCxnSpPr/>
          <p:nvPr/>
        </p:nvCxnSpPr>
        <p:spPr>
          <a:xfrm>
            <a:off x="4585625" y="343743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cto 428"/>
          <p:cNvCxnSpPr/>
          <p:nvPr/>
        </p:nvCxnSpPr>
        <p:spPr>
          <a:xfrm>
            <a:off x="6376593" y="3433599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430"/>
          <p:cNvCxnSpPr/>
          <p:nvPr/>
        </p:nvCxnSpPr>
        <p:spPr>
          <a:xfrm>
            <a:off x="8079958" y="3445287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ctor recto 437"/>
          <p:cNvCxnSpPr/>
          <p:nvPr/>
        </p:nvCxnSpPr>
        <p:spPr>
          <a:xfrm>
            <a:off x="6367117" y="3938275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recto 438"/>
          <p:cNvCxnSpPr/>
          <p:nvPr/>
        </p:nvCxnSpPr>
        <p:spPr>
          <a:xfrm>
            <a:off x="8078733" y="394845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439"/>
          <p:cNvCxnSpPr/>
          <p:nvPr/>
        </p:nvCxnSpPr>
        <p:spPr>
          <a:xfrm>
            <a:off x="1197182" y="432487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441"/>
          <p:cNvCxnSpPr/>
          <p:nvPr/>
        </p:nvCxnSpPr>
        <p:spPr>
          <a:xfrm>
            <a:off x="2794479" y="4328044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/>
          <p:cNvCxnSpPr/>
          <p:nvPr/>
        </p:nvCxnSpPr>
        <p:spPr>
          <a:xfrm>
            <a:off x="4582596" y="432465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recto 445"/>
          <p:cNvCxnSpPr/>
          <p:nvPr/>
        </p:nvCxnSpPr>
        <p:spPr>
          <a:xfrm>
            <a:off x="6368545" y="4318371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ector recto 448"/>
          <p:cNvCxnSpPr/>
          <p:nvPr/>
        </p:nvCxnSpPr>
        <p:spPr>
          <a:xfrm>
            <a:off x="8071599" y="4297588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recto 452"/>
          <p:cNvCxnSpPr/>
          <p:nvPr/>
        </p:nvCxnSpPr>
        <p:spPr>
          <a:xfrm>
            <a:off x="2799693" y="5089221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ector recto 454"/>
          <p:cNvCxnSpPr/>
          <p:nvPr/>
        </p:nvCxnSpPr>
        <p:spPr>
          <a:xfrm>
            <a:off x="2788955" y="5425533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 descr="Nodo de primer nivel" title="Nodo01"/>
          <p:cNvSpPr/>
          <p:nvPr/>
        </p:nvSpPr>
        <p:spPr>
          <a:xfrm>
            <a:off x="2059213" y="977665"/>
            <a:ext cx="149932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Planificado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 descr="Nodo de primer nivel" title="Nodo01"/>
          <p:cNvSpPr/>
          <p:nvPr/>
        </p:nvSpPr>
        <p:spPr>
          <a:xfrm>
            <a:off x="5587383" y="984216"/>
            <a:ext cx="1475509" cy="439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Mixto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164" descr="Nodo de segundo nivel" title="Nodo02"/>
          <p:cNvSpPr/>
          <p:nvPr/>
        </p:nvSpPr>
        <p:spPr>
          <a:xfrm>
            <a:off x="2053705" y="1906598"/>
            <a:ext cx="150483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estatal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165" descr="Nodo de segundo nivel" title="Nodo02"/>
          <p:cNvSpPr/>
          <p:nvPr/>
        </p:nvSpPr>
        <p:spPr>
          <a:xfrm>
            <a:off x="5586697" y="1884447"/>
            <a:ext cx="147619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complementariedad público-privada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CuadroTexto 170" descr="Conector entre nodos" title="conector"/>
          <p:cNvSpPr txBox="1"/>
          <p:nvPr/>
        </p:nvSpPr>
        <p:spPr>
          <a:xfrm>
            <a:off x="541990" y="612682"/>
            <a:ext cx="1357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explican y 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ángulo 171" descr="Nodo de séptimo nivel" title="Nodo07"/>
          <p:cNvSpPr/>
          <p:nvPr/>
        </p:nvSpPr>
        <p:spPr>
          <a:xfrm>
            <a:off x="7390054" y="5763938"/>
            <a:ext cx="1431018" cy="940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err="1" smtClean="0"/>
              <a:t>ecoaldeas</a:t>
            </a:r>
            <a:r>
              <a:rPr lang="es-CO" sz="800" dirty="0" smtClean="0"/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/>
              <a:t>permacultura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/>
              <a:t>zonas </a:t>
            </a:r>
            <a:r>
              <a:rPr lang="es-CO" sz="800" dirty="0"/>
              <a:t>de reserva </a:t>
            </a:r>
            <a:r>
              <a:rPr lang="es-CO" sz="800" dirty="0" smtClean="0"/>
              <a:t>campesina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/>
              <a:t>empresas recuperadas minga</a:t>
            </a:r>
            <a:endParaRPr lang="es-CO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ángulo 173" descr="Nodo de séptimo nivel" title="Nodo07"/>
          <p:cNvSpPr/>
          <p:nvPr/>
        </p:nvSpPr>
        <p:spPr>
          <a:xfrm>
            <a:off x="3785300" y="5553407"/>
            <a:ext cx="1554152" cy="27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Unidos 1980-hoy</a:t>
            </a:r>
            <a:endParaRPr lang="es-CO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Conector recto 175"/>
          <p:cNvCxnSpPr/>
          <p:nvPr/>
        </p:nvCxnSpPr>
        <p:spPr>
          <a:xfrm>
            <a:off x="2802423" y="1741441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 descr="Conector entre nodos" title="conector"/>
          <p:cNvSpPr txBox="1"/>
          <p:nvPr/>
        </p:nvSpPr>
        <p:spPr>
          <a:xfrm>
            <a:off x="2209432" y="1532994"/>
            <a:ext cx="1268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asado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Conector recto 177"/>
          <p:cNvCxnSpPr/>
          <p:nvPr/>
        </p:nvCxnSpPr>
        <p:spPr>
          <a:xfrm>
            <a:off x="2809349" y="1426246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4568308" y="1748064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63239" y="1426914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6379296" y="1725175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6379296" y="1424569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8064673" y="1742098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8071599" y="1406121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uadroTexto 185" descr="Conector entre nodos" title="conector"/>
          <p:cNvSpPr txBox="1"/>
          <p:nvPr/>
        </p:nvSpPr>
        <p:spPr>
          <a:xfrm>
            <a:off x="5824675" y="153299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basado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7" name="Conector recto 186"/>
          <p:cNvCxnSpPr/>
          <p:nvPr/>
        </p:nvCxnSpPr>
        <p:spPr>
          <a:xfrm>
            <a:off x="4568945" y="810507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 descr="Conector entre nodos" title="conector"/>
          <p:cNvSpPr txBox="1"/>
          <p:nvPr/>
        </p:nvSpPr>
        <p:spPr>
          <a:xfrm>
            <a:off x="4915008" y="54699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2802423" y="809436"/>
            <a:ext cx="5219359" cy="11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6375831" y="828817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/>
          <p:nvPr/>
        </p:nvCxnSpPr>
        <p:spPr>
          <a:xfrm>
            <a:off x="8036961" y="820761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>
            <a:off x="2805884" y="809714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202"/>
          <p:cNvCxnSpPr/>
          <p:nvPr/>
        </p:nvCxnSpPr>
        <p:spPr>
          <a:xfrm>
            <a:off x="1197186" y="1432296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1193721" y="175095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/>
          <p:cNvCxnSpPr/>
          <p:nvPr/>
        </p:nvCxnSpPr>
        <p:spPr>
          <a:xfrm>
            <a:off x="1190256" y="2256646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/>
          <p:nvPr/>
        </p:nvCxnSpPr>
        <p:spPr>
          <a:xfrm>
            <a:off x="1197182" y="2637648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/>
          <p:cNvCxnSpPr/>
          <p:nvPr/>
        </p:nvCxnSpPr>
        <p:spPr>
          <a:xfrm>
            <a:off x="2807602" y="226564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/>
          <p:cNvCxnSpPr/>
          <p:nvPr/>
        </p:nvCxnSpPr>
        <p:spPr>
          <a:xfrm>
            <a:off x="2804483" y="2636403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/>
          <p:nvPr/>
        </p:nvCxnSpPr>
        <p:spPr>
          <a:xfrm>
            <a:off x="4581929" y="226825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4578464" y="2618081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375831" y="2254754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/>
          <p:nvPr/>
        </p:nvCxnSpPr>
        <p:spPr>
          <a:xfrm>
            <a:off x="6382757" y="2604583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/>
          <p:nvPr/>
        </p:nvCxnSpPr>
        <p:spPr>
          <a:xfrm>
            <a:off x="8078733" y="224960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218"/>
          <p:cNvCxnSpPr/>
          <p:nvPr/>
        </p:nvCxnSpPr>
        <p:spPr>
          <a:xfrm>
            <a:off x="8075268" y="260982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/>
          <p:cNvCxnSpPr/>
          <p:nvPr/>
        </p:nvCxnSpPr>
        <p:spPr>
          <a:xfrm>
            <a:off x="1193717" y="3112169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>
            <a:off x="2802423" y="3129134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>
            <a:off x="4586262" y="3106133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/>
          <p:nvPr/>
        </p:nvCxnSpPr>
        <p:spPr>
          <a:xfrm>
            <a:off x="6380712" y="3089886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/>
          <p:nvPr/>
        </p:nvCxnSpPr>
        <p:spPr>
          <a:xfrm>
            <a:off x="8073527" y="3084843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226"/>
          <p:cNvCxnSpPr/>
          <p:nvPr/>
        </p:nvCxnSpPr>
        <p:spPr>
          <a:xfrm>
            <a:off x="1184420" y="3916990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/>
          <p:nvPr/>
        </p:nvCxnSpPr>
        <p:spPr>
          <a:xfrm>
            <a:off x="2803461" y="3916564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228"/>
          <p:cNvCxnSpPr/>
          <p:nvPr/>
        </p:nvCxnSpPr>
        <p:spPr>
          <a:xfrm>
            <a:off x="4583870" y="3934365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197182" y="502095"/>
            <a:ext cx="42731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89" idx="0"/>
            <a:endCxn id="189" idx="0"/>
          </p:cNvCxnSpPr>
          <p:nvPr/>
        </p:nvCxnSpPr>
        <p:spPr>
          <a:xfrm>
            <a:off x="5476224" y="5469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189" idx="0"/>
            <a:endCxn id="189" idx="0"/>
          </p:cNvCxnSpPr>
          <p:nvPr/>
        </p:nvCxnSpPr>
        <p:spPr>
          <a:xfrm>
            <a:off x="5476224" y="5469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5465833" y="502348"/>
            <a:ext cx="5087" cy="106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/>
          <p:nvPr/>
        </p:nvCxnSpPr>
        <p:spPr>
          <a:xfrm flipH="1">
            <a:off x="1185879" y="497191"/>
            <a:ext cx="5087" cy="106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37"/>
          <p:cNvCxnSpPr/>
          <p:nvPr/>
        </p:nvCxnSpPr>
        <p:spPr>
          <a:xfrm>
            <a:off x="4583233" y="367104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238"/>
          <p:cNvCxnSpPr/>
          <p:nvPr/>
        </p:nvCxnSpPr>
        <p:spPr>
          <a:xfrm>
            <a:off x="1182745" y="827361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ángulo 239" descr="Nodo de sexto nivel" title="Nodo06"/>
          <p:cNvSpPr/>
          <p:nvPr/>
        </p:nvSpPr>
        <p:spPr>
          <a:xfrm>
            <a:off x="546870" y="5280146"/>
            <a:ext cx="1246628" cy="445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1" name="Conector recto 240"/>
          <p:cNvCxnSpPr/>
          <p:nvPr/>
        </p:nvCxnSpPr>
        <p:spPr>
          <a:xfrm>
            <a:off x="1197182" y="4857485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adroTexto 241" descr="Conector entre nodos" title="conector"/>
          <p:cNvSpPr txBox="1"/>
          <p:nvPr/>
        </p:nvSpPr>
        <p:spPr>
          <a:xfrm>
            <a:off x="421143" y="4938261"/>
            <a:ext cx="1516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que pueden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3" name="Conector recto 242"/>
          <p:cNvCxnSpPr/>
          <p:nvPr/>
        </p:nvCxnSpPr>
        <p:spPr>
          <a:xfrm flipH="1">
            <a:off x="5472759" y="706703"/>
            <a:ext cx="5087" cy="106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adroTexto 243" descr="Conector entre nodos" title="conector"/>
          <p:cNvSpPr txBox="1"/>
          <p:nvPr/>
        </p:nvSpPr>
        <p:spPr>
          <a:xfrm>
            <a:off x="3944862" y="5254331"/>
            <a:ext cx="1125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principal de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recto 244"/>
          <p:cNvCxnSpPr/>
          <p:nvPr/>
        </p:nvCxnSpPr>
        <p:spPr>
          <a:xfrm>
            <a:off x="4560891" y="5083446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ángulo 245" descr="Nodo de séptimo nivel" title="Nodo07"/>
          <p:cNvSpPr/>
          <p:nvPr/>
        </p:nvSpPr>
        <p:spPr>
          <a:xfrm>
            <a:off x="5591590" y="5456339"/>
            <a:ext cx="1484006" cy="68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 1978- hoy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 parte de las economías del </a:t>
            </a: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mundo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predominan </a:t>
            </a:r>
            <a:r>
              <a:rPr lang="es-CO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principios del libre mercado</a:t>
            </a:r>
          </a:p>
        </p:txBody>
      </p:sp>
      <p:cxnSp>
        <p:nvCxnSpPr>
          <p:cNvPr id="247" name="Conector recto 246"/>
          <p:cNvCxnSpPr/>
          <p:nvPr/>
        </p:nvCxnSpPr>
        <p:spPr>
          <a:xfrm>
            <a:off x="6364020" y="4947888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cto 247"/>
          <p:cNvCxnSpPr/>
          <p:nvPr/>
        </p:nvCxnSpPr>
        <p:spPr>
          <a:xfrm>
            <a:off x="8064672" y="527550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uadroTexto 248" descr="Conector entre nodos" title="conector"/>
          <p:cNvSpPr txBox="1"/>
          <p:nvPr/>
        </p:nvSpPr>
        <p:spPr>
          <a:xfrm>
            <a:off x="5870160" y="5133599"/>
            <a:ext cx="946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en el  caso de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CuadroTexto 249" descr="Conector entre nodos" title="conector"/>
          <p:cNvSpPr txBox="1"/>
          <p:nvPr/>
        </p:nvSpPr>
        <p:spPr>
          <a:xfrm>
            <a:off x="7605628" y="5443218"/>
            <a:ext cx="946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 en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1" name="Conector recto 250"/>
          <p:cNvCxnSpPr/>
          <p:nvPr/>
        </p:nvCxnSpPr>
        <p:spPr>
          <a:xfrm>
            <a:off x="1184605" y="5121292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251"/>
          <p:cNvCxnSpPr/>
          <p:nvPr/>
        </p:nvCxnSpPr>
        <p:spPr>
          <a:xfrm>
            <a:off x="6364166" y="5309699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4557280" y="5405400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253"/>
          <p:cNvCxnSpPr/>
          <p:nvPr/>
        </p:nvCxnSpPr>
        <p:spPr>
          <a:xfrm>
            <a:off x="8059864" y="5618880"/>
            <a:ext cx="1274" cy="14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2581</TotalTime>
  <Words>198</Words>
  <Application>Microsoft Office PowerPoint</Application>
  <PresentationFormat>Carta (216 x 279 mm)</PresentationFormat>
  <Paragraphs>84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zambanitos</cp:lastModifiedBy>
  <cp:revision>85</cp:revision>
  <cp:lastPrinted>2015-06-25T22:36:16Z</cp:lastPrinted>
  <dcterms:created xsi:type="dcterms:W3CDTF">2015-05-14T14:12:36Z</dcterms:created>
  <dcterms:modified xsi:type="dcterms:W3CDTF">2015-08-29T12:46:33Z</dcterms:modified>
</cp:coreProperties>
</file>