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30" d="100"/>
          <a:sy n="130" d="100"/>
        </p:scale>
        <p:origin x="-1014" y="-2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86DEE-8B7C-44FF-B120-072D1152EEBA}" type="datetimeFigureOut">
              <a:rPr lang="es-CO" smtClean="0"/>
              <a:t>11/02/2016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243D3-9E3F-4E43-AC44-13DDDB3C5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09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243D3-9E3F-4E43-AC44-13DDDB3C568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906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13708" y="203781"/>
            <a:ext cx="5679731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Regiones biogeográficas del mundo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6070" y="1211248"/>
            <a:ext cx="847307" cy="616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</a:t>
            </a:r>
            <a:endParaRPr lang="es-ES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geografía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320863" y="1212157"/>
            <a:ext cx="972000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Neoártica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347913" y="1202514"/>
            <a:ext cx="1044000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Afro</a:t>
            </a:r>
          </a:p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46792" y="2016295"/>
            <a:ext cx="991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estudia 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394410" y="2345898"/>
            <a:ext cx="832777" cy="5941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distribución de </a:t>
            </a: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seres vivos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496418" y="3046935"/>
            <a:ext cx="697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un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377845" y="3397708"/>
            <a:ext cx="863755" cy="61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evolutivo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338894" y="4496607"/>
            <a:ext cx="880450" cy="496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hábitats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393779" y="5456493"/>
            <a:ext cx="841117" cy="265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acciones humanas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423707" y="4165473"/>
            <a:ext cx="841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a nivel de</a:t>
            </a:r>
          </a:p>
        </p:txBody>
      </p:sp>
      <p:sp>
        <p:nvSpPr>
          <p:cNvPr id="133" name="CuadroTexto 132"/>
          <p:cNvSpPr txBox="1"/>
          <p:nvPr/>
        </p:nvSpPr>
        <p:spPr>
          <a:xfrm>
            <a:off x="-34430" y="5123080"/>
            <a:ext cx="156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alterados por las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ángulo 142"/>
          <p:cNvSpPr/>
          <p:nvPr/>
        </p:nvSpPr>
        <p:spPr>
          <a:xfrm>
            <a:off x="6643253" y="3480626"/>
            <a:ext cx="805703" cy="61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selva tropical bosque  mixto desierto pradera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ángulo 143"/>
          <p:cNvSpPr/>
          <p:nvPr/>
        </p:nvSpPr>
        <p:spPr>
          <a:xfrm>
            <a:off x="6624236" y="5764507"/>
            <a:ext cx="818815" cy="492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sequías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incendios forestales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ectángulo 183"/>
          <p:cNvSpPr/>
          <p:nvPr/>
        </p:nvSpPr>
        <p:spPr>
          <a:xfrm>
            <a:off x="3355504" y="3491233"/>
            <a:ext cx="1032085" cy="61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selva lluviosa 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praderas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sabanas 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desiertos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1313958" y="1214646"/>
            <a:ext cx="972000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Paleártica</a:t>
            </a:r>
          </a:p>
        </p:txBody>
      </p:sp>
      <p:sp>
        <p:nvSpPr>
          <p:cNvPr id="126" name="Rectángulo 125"/>
          <p:cNvSpPr/>
          <p:nvPr/>
        </p:nvSpPr>
        <p:spPr>
          <a:xfrm>
            <a:off x="1316562" y="2331487"/>
            <a:ext cx="962626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Europa, </a:t>
            </a:r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norte de Asia  y África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ángulo 155"/>
          <p:cNvSpPr/>
          <p:nvPr/>
        </p:nvSpPr>
        <p:spPr>
          <a:xfrm>
            <a:off x="1316319" y="3496716"/>
            <a:ext cx="975566" cy="61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tundra, taiga, bosque de estepa, de matorral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/>
          <p:cNvSpPr/>
          <p:nvPr/>
        </p:nvSpPr>
        <p:spPr>
          <a:xfrm>
            <a:off x="2378279" y="3488252"/>
            <a:ext cx="903152" cy="61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tundra, desierto taiga, bosque  boreal , pradera</a:t>
            </a:r>
            <a:endParaRPr lang="es-ES_tradnl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ángulo 157"/>
          <p:cNvSpPr/>
          <p:nvPr/>
        </p:nvSpPr>
        <p:spPr>
          <a:xfrm>
            <a:off x="4431324" y="3480979"/>
            <a:ext cx="1013538" cy="61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selva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tropical</a:t>
            </a:r>
          </a:p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bosque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selva 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subtropical</a:t>
            </a:r>
          </a:p>
        </p:txBody>
      </p:sp>
      <p:sp>
        <p:nvSpPr>
          <p:cNvPr id="159" name="Rectángulo 158"/>
          <p:cNvSpPr/>
          <p:nvPr/>
        </p:nvSpPr>
        <p:spPr>
          <a:xfrm>
            <a:off x="5506338" y="3479481"/>
            <a:ext cx="1068825" cy="61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páramo desierto bosque tropical y de montaña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ángulo 187"/>
          <p:cNvSpPr/>
          <p:nvPr/>
        </p:nvSpPr>
        <p:spPr>
          <a:xfrm>
            <a:off x="2343473" y="2336188"/>
            <a:ext cx="940660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Groenlandia</a:t>
            </a:r>
          </a:p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Norteamérica montañas de México</a:t>
            </a:r>
          </a:p>
        </p:txBody>
      </p:sp>
      <p:sp>
        <p:nvSpPr>
          <p:cNvPr id="189" name="Rectángulo 188"/>
          <p:cNvSpPr/>
          <p:nvPr/>
        </p:nvSpPr>
        <p:spPr>
          <a:xfrm>
            <a:off x="3347914" y="2336112"/>
            <a:ext cx="1039676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África </a:t>
            </a: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subsahariana </a:t>
            </a: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Madagascar</a:t>
            </a:r>
          </a:p>
        </p:txBody>
      </p:sp>
      <p:sp>
        <p:nvSpPr>
          <p:cNvPr id="190" name="Rectángulo 189"/>
          <p:cNvSpPr/>
          <p:nvPr/>
        </p:nvSpPr>
        <p:spPr>
          <a:xfrm>
            <a:off x="4435564" y="2331487"/>
            <a:ext cx="1030112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Sureste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Filipinas e </a:t>
            </a:r>
            <a:r>
              <a:rPr lang="pt-B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ángulo 190"/>
          <p:cNvSpPr/>
          <p:nvPr/>
        </p:nvSpPr>
        <p:spPr>
          <a:xfrm>
            <a:off x="5505873" y="2345395"/>
            <a:ext cx="1069756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Centro-</a:t>
            </a:r>
          </a:p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américa </a:t>
            </a: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Suramérica, </a:t>
            </a: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Antillas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ángulo 191"/>
          <p:cNvSpPr/>
          <p:nvPr/>
        </p:nvSpPr>
        <p:spPr>
          <a:xfrm>
            <a:off x="6623603" y="2320101"/>
            <a:ext cx="815635" cy="6305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Australia, </a:t>
            </a:r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Nueva </a:t>
            </a:r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Zelanda, </a:t>
            </a:r>
            <a:r>
              <a:rPr lang="es-CO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Melanesia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ángulo 193"/>
          <p:cNvSpPr/>
          <p:nvPr/>
        </p:nvSpPr>
        <p:spPr>
          <a:xfrm>
            <a:off x="7491848" y="2331487"/>
            <a:ext cx="787584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Antártida </a:t>
            </a: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Patagonia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ángulo 195"/>
          <p:cNvSpPr/>
          <p:nvPr/>
        </p:nvSpPr>
        <p:spPr>
          <a:xfrm>
            <a:off x="1318492" y="4639329"/>
            <a:ext cx="967466" cy="603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pino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ardilla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liquen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brezo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/>
          <p:cNvSpPr/>
          <p:nvPr/>
        </p:nvSpPr>
        <p:spPr>
          <a:xfrm>
            <a:off x="3324271" y="5772968"/>
            <a:ext cx="1057996" cy="608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contaminación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deforestación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érdida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suelo</a:t>
            </a:r>
            <a:endParaRPr lang="es-CO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ángulo 198"/>
          <p:cNvSpPr/>
          <p:nvPr/>
        </p:nvSpPr>
        <p:spPr>
          <a:xfrm>
            <a:off x="5527299" y="5779466"/>
            <a:ext cx="1048358" cy="60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minería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deforestación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ontaminación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sequías 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ángulo 203"/>
          <p:cNvSpPr/>
          <p:nvPr/>
        </p:nvSpPr>
        <p:spPr>
          <a:xfrm>
            <a:off x="4435821" y="5779466"/>
            <a:ext cx="1024454" cy="609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desecación de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pantanos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contaminación del Ganges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Rectángulo 204"/>
          <p:cNvSpPr/>
          <p:nvPr/>
        </p:nvSpPr>
        <p:spPr>
          <a:xfrm>
            <a:off x="2424164" y="5779466"/>
            <a:ext cx="806223" cy="579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tala de bosques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Rectángulo 205"/>
          <p:cNvSpPr/>
          <p:nvPr/>
        </p:nvSpPr>
        <p:spPr>
          <a:xfrm>
            <a:off x="1313958" y="5784858"/>
            <a:ext cx="1017625" cy="560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tala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excesiva </a:t>
            </a:r>
            <a:endParaRPr lang="es-CO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sobrepastoreo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desertificación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/>
          <p:cNvSpPr/>
          <p:nvPr/>
        </p:nvSpPr>
        <p:spPr>
          <a:xfrm>
            <a:off x="7510075" y="5784256"/>
            <a:ext cx="759310" cy="524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 climático </a:t>
            </a:r>
          </a:p>
        </p:txBody>
      </p:sp>
      <p:sp>
        <p:nvSpPr>
          <p:cNvPr id="221" name="Rectángulo 220"/>
          <p:cNvSpPr/>
          <p:nvPr/>
        </p:nvSpPr>
        <p:spPr>
          <a:xfrm>
            <a:off x="8332845" y="5779466"/>
            <a:ext cx="767308" cy="849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turismo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obre-</a:t>
            </a:r>
          </a:p>
          <a:p>
            <a:pPr algn="just"/>
            <a:r>
              <a:rPr lang="es-CO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CO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pesca</a:t>
            </a:r>
            <a:endParaRPr lang="es-CO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climático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CuadroTexto 223"/>
          <p:cNvSpPr txBox="1"/>
          <p:nvPr/>
        </p:nvSpPr>
        <p:spPr>
          <a:xfrm>
            <a:off x="-34430" y="5836370"/>
            <a:ext cx="156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las ponen en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Rectángulo 224"/>
          <p:cNvSpPr/>
          <p:nvPr/>
        </p:nvSpPr>
        <p:spPr>
          <a:xfrm>
            <a:off x="367444" y="6175451"/>
            <a:ext cx="841116" cy="268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riesgo de extinción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3" name="Conector recto 242"/>
          <p:cNvCxnSpPr/>
          <p:nvPr/>
        </p:nvCxnSpPr>
        <p:spPr>
          <a:xfrm flipH="1">
            <a:off x="842594" y="1823542"/>
            <a:ext cx="2670" cy="214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243"/>
          <p:cNvCxnSpPr/>
          <p:nvPr/>
        </p:nvCxnSpPr>
        <p:spPr>
          <a:xfrm flipH="1">
            <a:off x="835777" y="2212466"/>
            <a:ext cx="1617" cy="13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244"/>
          <p:cNvCxnSpPr/>
          <p:nvPr/>
        </p:nvCxnSpPr>
        <p:spPr>
          <a:xfrm flipH="1">
            <a:off x="825971" y="2939370"/>
            <a:ext cx="1617" cy="13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/>
          <p:nvPr/>
        </p:nvCxnSpPr>
        <p:spPr>
          <a:xfrm flipH="1">
            <a:off x="825971" y="3246904"/>
            <a:ext cx="1617" cy="13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315"/>
          <p:cNvCxnSpPr/>
          <p:nvPr/>
        </p:nvCxnSpPr>
        <p:spPr>
          <a:xfrm flipH="1">
            <a:off x="838482" y="4007017"/>
            <a:ext cx="1617" cy="13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316"/>
          <p:cNvCxnSpPr/>
          <p:nvPr/>
        </p:nvCxnSpPr>
        <p:spPr>
          <a:xfrm flipH="1">
            <a:off x="813645" y="5728054"/>
            <a:ext cx="1617" cy="13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cto 317"/>
          <p:cNvCxnSpPr/>
          <p:nvPr/>
        </p:nvCxnSpPr>
        <p:spPr>
          <a:xfrm flipH="1">
            <a:off x="829704" y="4349174"/>
            <a:ext cx="1617" cy="13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recto 319"/>
          <p:cNvCxnSpPr/>
          <p:nvPr/>
        </p:nvCxnSpPr>
        <p:spPr>
          <a:xfrm flipH="1">
            <a:off x="832810" y="5001932"/>
            <a:ext cx="1617" cy="13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recto 320"/>
          <p:cNvCxnSpPr/>
          <p:nvPr/>
        </p:nvCxnSpPr>
        <p:spPr>
          <a:xfrm flipH="1">
            <a:off x="812517" y="5323028"/>
            <a:ext cx="1617" cy="13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recto 321"/>
          <p:cNvCxnSpPr/>
          <p:nvPr/>
        </p:nvCxnSpPr>
        <p:spPr>
          <a:xfrm flipH="1">
            <a:off x="3853952" y="3361859"/>
            <a:ext cx="1617" cy="13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recto 323"/>
          <p:cNvCxnSpPr/>
          <p:nvPr/>
        </p:nvCxnSpPr>
        <p:spPr>
          <a:xfrm flipH="1">
            <a:off x="804056" y="6039060"/>
            <a:ext cx="1617" cy="13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/>
          <p:cNvSpPr/>
          <p:nvPr/>
        </p:nvSpPr>
        <p:spPr>
          <a:xfrm>
            <a:off x="4426893" y="1211230"/>
            <a:ext cx="1044000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Indo</a:t>
            </a:r>
          </a:p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malaya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5505873" y="1211309"/>
            <a:ext cx="1074490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Neo</a:t>
            </a:r>
          </a:p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ángulo 146"/>
          <p:cNvSpPr/>
          <p:nvPr/>
        </p:nvSpPr>
        <p:spPr>
          <a:xfrm>
            <a:off x="6611238" y="1201954"/>
            <a:ext cx="828000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Austral-</a:t>
            </a:r>
          </a:p>
          <a:p>
            <a:pPr algn="ctr"/>
            <a:r>
              <a:rPr lang="es-E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ángulo 147"/>
          <p:cNvSpPr/>
          <p:nvPr/>
        </p:nvSpPr>
        <p:spPr>
          <a:xfrm>
            <a:off x="7475265" y="1208195"/>
            <a:ext cx="80771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Antártica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ángulo 148"/>
          <p:cNvSpPr/>
          <p:nvPr/>
        </p:nvSpPr>
        <p:spPr>
          <a:xfrm>
            <a:off x="8297892" y="1224920"/>
            <a:ext cx="828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Oceánica 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ángulo 149"/>
          <p:cNvSpPr/>
          <p:nvPr/>
        </p:nvSpPr>
        <p:spPr>
          <a:xfrm>
            <a:off x="8327493" y="2339271"/>
            <a:ext cx="764115" cy="6041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del Pacífico Polinesia Micronesia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/>
          <p:cNvSpPr/>
          <p:nvPr/>
        </p:nvSpPr>
        <p:spPr>
          <a:xfrm>
            <a:off x="7500403" y="3479481"/>
            <a:ext cx="789596" cy="61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tundra, estepa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hielo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ángulo 152"/>
          <p:cNvSpPr/>
          <p:nvPr/>
        </p:nvSpPr>
        <p:spPr>
          <a:xfrm>
            <a:off x="8351464" y="3476196"/>
            <a:ext cx="752429" cy="6240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selva tropical clima caluroso y 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húmedo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ángulo 153"/>
          <p:cNvSpPr/>
          <p:nvPr/>
        </p:nvSpPr>
        <p:spPr>
          <a:xfrm>
            <a:off x="2379747" y="4635119"/>
            <a:ext cx="901683" cy="611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abeto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caribú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bisonte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ángulo 154"/>
          <p:cNvSpPr/>
          <p:nvPr/>
        </p:nvSpPr>
        <p:spPr>
          <a:xfrm>
            <a:off x="3365736" y="4633974"/>
            <a:ext cx="1026663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acacia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baobab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vestruz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gorila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ángulo 159"/>
          <p:cNvSpPr/>
          <p:nvPr/>
        </p:nvSpPr>
        <p:spPr>
          <a:xfrm>
            <a:off x="4448329" y="4631469"/>
            <a:ext cx="1013799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cecilia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gavial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pongo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cobra </a:t>
            </a:r>
          </a:p>
        </p:txBody>
      </p:sp>
      <p:sp>
        <p:nvSpPr>
          <p:cNvPr id="162" name="Rectángulo 161"/>
          <p:cNvSpPr/>
          <p:nvPr/>
        </p:nvSpPr>
        <p:spPr>
          <a:xfrm>
            <a:off x="5517237" y="4631469"/>
            <a:ext cx="1013264" cy="604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araucaria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ñandú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armadillo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ángulo 162"/>
          <p:cNvSpPr/>
          <p:nvPr/>
        </p:nvSpPr>
        <p:spPr>
          <a:xfrm>
            <a:off x="6607072" y="4633140"/>
            <a:ext cx="812070" cy="602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canguro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koala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eucalipto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manglar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163"/>
          <p:cNvSpPr/>
          <p:nvPr/>
        </p:nvSpPr>
        <p:spPr>
          <a:xfrm>
            <a:off x="8324371" y="4647954"/>
            <a:ext cx="787045" cy="594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88900" indent="-8890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atolones de coral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indent="-8890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tortuga cabezona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ángulo 164"/>
          <p:cNvSpPr/>
          <p:nvPr/>
        </p:nvSpPr>
        <p:spPr>
          <a:xfrm>
            <a:off x="7486869" y="4631469"/>
            <a:ext cx="782516" cy="605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krill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bacalao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pingüino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skúa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CuadroTexto 165"/>
          <p:cNvSpPr txBox="1"/>
          <p:nvPr/>
        </p:nvSpPr>
        <p:spPr>
          <a:xfrm>
            <a:off x="1281571" y="1970538"/>
            <a:ext cx="1042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cubre la región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CuadroTexto 168"/>
          <p:cNvSpPr txBox="1"/>
          <p:nvPr/>
        </p:nvSpPr>
        <p:spPr>
          <a:xfrm>
            <a:off x="2439726" y="1980805"/>
            <a:ext cx="77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abarca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CuadroTexto 169"/>
          <p:cNvSpPr txBox="1"/>
          <p:nvPr/>
        </p:nvSpPr>
        <p:spPr>
          <a:xfrm>
            <a:off x="3495194" y="1969872"/>
            <a:ext cx="77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incluye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4522399" y="1982905"/>
            <a:ext cx="906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ubicada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558886" y="1940636"/>
            <a:ext cx="104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extiende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6612577" y="1951590"/>
            <a:ext cx="77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7525350" y="1903086"/>
            <a:ext cx="816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extiende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8362588" y="1964469"/>
            <a:ext cx="77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engloba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CuadroTexto 177"/>
          <p:cNvSpPr txBox="1"/>
          <p:nvPr/>
        </p:nvSpPr>
        <p:spPr>
          <a:xfrm>
            <a:off x="1322220" y="3078074"/>
            <a:ext cx="1041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posee biomas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 rot="5400000">
            <a:off x="4791224" y="-2916831"/>
            <a:ext cx="0" cy="788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/>
          <p:nvPr/>
        </p:nvCxnSpPr>
        <p:spPr>
          <a:xfrm rot="5400000">
            <a:off x="7676292" y="1116429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/>
          <p:cNvCxnSpPr/>
          <p:nvPr/>
        </p:nvCxnSpPr>
        <p:spPr>
          <a:xfrm rot="5400000">
            <a:off x="1752955" y="1120874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/>
          <p:nvPr/>
        </p:nvCxnSpPr>
        <p:spPr>
          <a:xfrm rot="5400000">
            <a:off x="8632573" y="1125668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 rot="5400000">
            <a:off x="6963242" y="1115411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 rot="5400000">
            <a:off x="5990971" y="1111954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 rot="5400000">
            <a:off x="4882550" y="1116739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 rot="5400000">
            <a:off x="3832982" y="1119624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 rot="5400000">
            <a:off x="2735651" y="1119624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rot="5400000">
            <a:off x="2814231" y="3425342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/>
          <p:nvPr/>
        </p:nvCxnSpPr>
        <p:spPr>
          <a:xfrm rot="5400000">
            <a:off x="1753517" y="3431752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/>
          <p:cNvCxnSpPr/>
          <p:nvPr/>
        </p:nvCxnSpPr>
        <p:spPr>
          <a:xfrm rot="5400000">
            <a:off x="1744304" y="2991457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/>
          <p:cNvCxnSpPr/>
          <p:nvPr/>
        </p:nvCxnSpPr>
        <p:spPr>
          <a:xfrm rot="5400000">
            <a:off x="2799483" y="2999625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/>
          <p:nvPr/>
        </p:nvCxnSpPr>
        <p:spPr>
          <a:xfrm rot="5400000">
            <a:off x="8646929" y="3408145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/>
          <p:nvPr/>
        </p:nvCxnSpPr>
        <p:spPr>
          <a:xfrm rot="5400000">
            <a:off x="8643889" y="4157719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 rot="5400000">
            <a:off x="1753517" y="4165473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/>
          <p:nvPr/>
        </p:nvCxnSpPr>
        <p:spPr>
          <a:xfrm rot="5400000">
            <a:off x="6966950" y="3431752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ector recto 343"/>
          <p:cNvCxnSpPr/>
          <p:nvPr/>
        </p:nvCxnSpPr>
        <p:spPr>
          <a:xfrm rot="5400000">
            <a:off x="6006078" y="4567195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recto 345"/>
          <p:cNvCxnSpPr/>
          <p:nvPr/>
        </p:nvCxnSpPr>
        <p:spPr>
          <a:xfrm rot="5400000">
            <a:off x="6969760" y="3010278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cto 346"/>
          <p:cNvCxnSpPr/>
          <p:nvPr/>
        </p:nvCxnSpPr>
        <p:spPr>
          <a:xfrm rot="5400000">
            <a:off x="3797765" y="2268447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recto 347"/>
          <p:cNvCxnSpPr/>
          <p:nvPr/>
        </p:nvCxnSpPr>
        <p:spPr>
          <a:xfrm rot="5400000">
            <a:off x="1744304" y="1886062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cto 348"/>
          <p:cNvCxnSpPr/>
          <p:nvPr/>
        </p:nvCxnSpPr>
        <p:spPr>
          <a:xfrm rot="5400000">
            <a:off x="3817282" y="1879020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recto 349"/>
          <p:cNvCxnSpPr/>
          <p:nvPr/>
        </p:nvCxnSpPr>
        <p:spPr>
          <a:xfrm rot="5400000">
            <a:off x="2790460" y="4149111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recto 350"/>
          <p:cNvCxnSpPr/>
          <p:nvPr/>
        </p:nvCxnSpPr>
        <p:spPr>
          <a:xfrm rot="5400000">
            <a:off x="6997764" y="4561086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cto 351"/>
          <p:cNvCxnSpPr/>
          <p:nvPr/>
        </p:nvCxnSpPr>
        <p:spPr>
          <a:xfrm rot="5400000">
            <a:off x="8680414" y="2271603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 recto 352"/>
          <p:cNvCxnSpPr/>
          <p:nvPr/>
        </p:nvCxnSpPr>
        <p:spPr>
          <a:xfrm rot="5400000">
            <a:off x="8680414" y="1885649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ector recto 354"/>
          <p:cNvCxnSpPr/>
          <p:nvPr/>
        </p:nvCxnSpPr>
        <p:spPr>
          <a:xfrm rot="5400000">
            <a:off x="7849478" y="3410586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ector recto 356"/>
          <p:cNvCxnSpPr/>
          <p:nvPr/>
        </p:nvCxnSpPr>
        <p:spPr>
          <a:xfrm rot="5400000">
            <a:off x="7850954" y="3005834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recto 357"/>
          <p:cNvCxnSpPr/>
          <p:nvPr/>
        </p:nvCxnSpPr>
        <p:spPr>
          <a:xfrm rot="5400000">
            <a:off x="7854140" y="2269083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recto 358"/>
          <p:cNvCxnSpPr/>
          <p:nvPr/>
        </p:nvCxnSpPr>
        <p:spPr>
          <a:xfrm rot="5400000">
            <a:off x="2790460" y="4573964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recto 359"/>
          <p:cNvCxnSpPr/>
          <p:nvPr/>
        </p:nvCxnSpPr>
        <p:spPr>
          <a:xfrm rot="5400000">
            <a:off x="3867504" y="5289485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ector recto 360"/>
          <p:cNvCxnSpPr/>
          <p:nvPr/>
        </p:nvCxnSpPr>
        <p:spPr>
          <a:xfrm rot="5400000">
            <a:off x="7001695" y="4155730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recto 361"/>
          <p:cNvCxnSpPr/>
          <p:nvPr/>
        </p:nvCxnSpPr>
        <p:spPr>
          <a:xfrm rot="5400000">
            <a:off x="8654793" y="4583851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recto 362"/>
          <p:cNvCxnSpPr/>
          <p:nvPr/>
        </p:nvCxnSpPr>
        <p:spPr>
          <a:xfrm rot="5400000">
            <a:off x="6978165" y="2259310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ector recto 363"/>
          <p:cNvCxnSpPr/>
          <p:nvPr/>
        </p:nvCxnSpPr>
        <p:spPr>
          <a:xfrm rot="5400000">
            <a:off x="4907633" y="3421784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cto 364"/>
          <p:cNvCxnSpPr/>
          <p:nvPr/>
        </p:nvCxnSpPr>
        <p:spPr>
          <a:xfrm rot="5400000">
            <a:off x="6990626" y="1862677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ector recto 365"/>
          <p:cNvCxnSpPr/>
          <p:nvPr/>
        </p:nvCxnSpPr>
        <p:spPr>
          <a:xfrm rot="5400000">
            <a:off x="7851152" y="1875217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cto 366"/>
          <p:cNvCxnSpPr/>
          <p:nvPr/>
        </p:nvCxnSpPr>
        <p:spPr>
          <a:xfrm rot="5400000">
            <a:off x="6997764" y="5301719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recto 367"/>
          <p:cNvCxnSpPr/>
          <p:nvPr/>
        </p:nvCxnSpPr>
        <p:spPr>
          <a:xfrm rot="5400000">
            <a:off x="6006078" y="5288498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recto 369"/>
          <p:cNvCxnSpPr/>
          <p:nvPr/>
        </p:nvCxnSpPr>
        <p:spPr>
          <a:xfrm rot="5400000">
            <a:off x="4917072" y="4158477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recto 370"/>
          <p:cNvCxnSpPr/>
          <p:nvPr/>
        </p:nvCxnSpPr>
        <p:spPr>
          <a:xfrm rot="5400000">
            <a:off x="2749942" y="1886062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recto 371"/>
          <p:cNvCxnSpPr/>
          <p:nvPr/>
        </p:nvCxnSpPr>
        <p:spPr>
          <a:xfrm rot="5400000">
            <a:off x="2749942" y="2273328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recto 372"/>
          <p:cNvCxnSpPr/>
          <p:nvPr/>
        </p:nvCxnSpPr>
        <p:spPr>
          <a:xfrm rot="5400000">
            <a:off x="4917072" y="5288498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recto 373"/>
          <p:cNvCxnSpPr/>
          <p:nvPr/>
        </p:nvCxnSpPr>
        <p:spPr>
          <a:xfrm rot="5400000">
            <a:off x="1744304" y="2265171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cto 374"/>
          <p:cNvCxnSpPr/>
          <p:nvPr/>
        </p:nvCxnSpPr>
        <p:spPr>
          <a:xfrm rot="5400000">
            <a:off x="7867576" y="4143914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recto 375"/>
          <p:cNvCxnSpPr/>
          <p:nvPr/>
        </p:nvCxnSpPr>
        <p:spPr>
          <a:xfrm rot="5400000">
            <a:off x="7851574" y="4567195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recto 376"/>
          <p:cNvCxnSpPr/>
          <p:nvPr/>
        </p:nvCxnSpPr>
        <p:spPr>
          <a:xfrm rot="5400000">
            <a:off x="3856432" y="4153398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recto 377"/>
          <p:cNvCxnSpPr/>
          <p:nvPr/>
        </p:nvCxnSpPr>
        <p:spPr>
          <a:xfrm rot="5400000">
            <a:off x="4917072" y="4561086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recto 378"/>
          <p:cNvCxnSpPr/>
          <p:nvPr/>
        </p:nvCxnSpPr>
        <p:spPr>
          <a:xfrm rot="5400000">
            <a:off x="8654072" y="2998871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recto 379"/>
          <p:cNvCxnSpPr/>
          <p:nvPr/>
        </p:nvCxnSpPr>
        <p:spPr>
          <a:xfrm rot="5400000">
            <a:off x="3840167" y="5707576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recto 380"/>
          <p:cNvCxnSpPr/>
          <p:nvPr/>
        </p:nvCxnSpPr>
        <p:spPr>
          <a:xfrm rot="5400000">
            <a:off x="1742195" y="5722749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recto 383"/>
          <p:cNvCxnSpPr/>
          <p:nvPr/>
        </p:nvCxnSpPr>
        <p:spPr>
          <a:xfrm rot="5400000">
            <a:off x="8674532" y="5301376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384"/>
          <p:cNvCxnSpPr/>
          <p:nvPr/>
        </p:nvCxnSpPr>
        <p:spPr>
          <a:xfrm rot="5400000">
            <a:off x="8674532" y="5722009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CuadroTexto 389"/>
          <p:cNvSpPr txBox="1"/>
          <p:nvPr/>
        </p:nvSpPr>
        <p:spPr>
          <a:xfrm>
            <a:off x="1310228" y="5356854"/>
            <a:ext cx="99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sus problemas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3" name="Conector recto 392"/>
          <p:cNvCxnSpPr/>
          <p:nvPr/>
        </p:nvCxnSpPr>
        <p:spPr>
          <a:xfrm rot="5400000">
            <a:off x="2799483" y="5311318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recto 393"/>
          <p:cNvCxnSpPr/>
          <p:nvPr/>
        </p:nvCxnSpPr>
        <p:spPr>
          <a:xfrm rot="5400000">
            <a:off x="6015174" y="4143682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ector recto 395"/>
          <p:cNvCxnSpPr/>
          <p:nvPr/>
        </p:nvCxnSpPr>
        <p:spPr>
          <a:xfrm rot="5400000">
            <a:off x="6004667" y="5723988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recto 396"/>
          <p:cNvCxnSpPr/>
          <p:nvPr/>
        </p:nvCxnSpPr>
        <p:spPr>
          <a:xfrm rot="5400000">
            <a:off x="3837707" y="4570148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cto 397"/>
          <p:cNvCxnSpPr/>
          <p:nvPr/>
        </p:nvCxnSpPr>
        <p:spPr>
          <a:xfrm rot="5400000">
            <a:off x="4917072" y="5723988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CuadroTexto 398"/>
          <p:cNvSpPr txBox="1"/>
          <p:nvPr/>
        </p:nvSpPr>
        <p:spPr>
          <a:xfrm>
            <a:off x="4448036" y="4199160"/>
            <a:ext cx="99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especies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" name="CuadroTexto 399"/>
          <p:cNvSpPr txBox="1"/>
          <p:nvPr/>
        </p:nvSpPr>
        <p:spPr>
          <a:xfrm>
            <a:off x="1328065" y="4202258"/>
            <a:ext cx="99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especies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CuadroTexto 400"/>
          <p:cNvSpPr txBox="1"/>
          <p:nvPr/>
        </p:nvSpPr>
        <p:spPr>
          <a:xfrm>
            <a:off x="2334307" y="4199160"/>
            <a:ext cx="99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especies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CuadroTexto 401"/>
          <p:cNvSpPr txBox="1"/>
          <p:nvPr/>
        </p:nvSpPr>
        <p:spPr>
          <a:xfrm>
            <a:off x="3409397" y="4199160"/>
            <a:ext cx="99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especies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3" name="Conector recto 402"/>
          <p:cNvCxnSpPr/>
          <p:nvPr/>
        </p:nvCxnSpPr>
        <p:spPr>
          <a:xfrm rot="5400000">
            <a:off x="4914806" y="2989934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ctor recto 403"/>
          <p:cNvCxnSpPr/>
          <p:nvPr/>
        </p:nvCxnSpPr>
        <p:spPr>
          <a:xfrm rot="5400000">
            <a:off x="3797765" y="2999204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ector recto 405"/>
          <p:cNvCxnSpPr/>
          <p:nvPr/>
        </p:nvCxnSpPr>
        <p:spPr>
          <a:xfrm rot="5400000">
            <a:off x="2790460" y="5721338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recto 406"/>
          <p:cNvCxnSpPr/>
          <p:nvPr/>
        </p:nvCxnSpPr>
        <p:spPr>
          <a:xfrm rot="5400000">
            <a:off x="5997352" y="3008300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recto 407"/>
          <p:cNvCxnSpPr/>
          <p:nvPr/>
        </p:nvCxnSpPr>
        <p:spPr>
          <a:xfrm rot="5400000">
            <a:off x="6015174" y="3417337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recto 408"/>
          <p:cNvCxnSpPr/>
          <p:nvPr/>
        </p:nvCxnSpPr>
        <p:spPr>
          <a:xfrm rot="5400000">
            <a:off x="7838745" y="5292680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recto 409"/>
          <p:cNvCxnSpPr/>
          <p:nvPr/>
        </p:nvCxnSpPr>
        <p:spPr>
          <a:xfrm rot="5400000">
            <a:off x="1742195" y="5292719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CuadroTexto 410"/>
          <p:cNvSpPr txBox="1"/>
          <p:nvPr/>
        </p:nvSpPr>
        <p:spPr>
          <a:xfrm>
            <a:off x="5566600" y="4211913"/>
            <a:ext cx="99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especies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CuadroTexto 411"/>
          <p:cNvSpPr txBox="1"/>
          <p:nvPr/>
        </p:nvSpPr>
        <p:spPr>
          <a:xfrm>
            <a:off x="6557695" y="4202258"/>
            <a:ext cx="99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especies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CuadroTexto 412"/>
          <p:cNvSpPr txBox="1"/>
          <p:nvPr/>
        </p:nvSpPr>
        <p:spPr>
          <a:xfrm>
            <a:off x="8220951" y="4260627"/>
            <a:ext cx="99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especies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CuadroTexto 181"/>
          <p:cNvSpPr txBox="1"/>
          <p:nvPr/>
        </p:nvSpPr>
        <p:spPr>
          <a:xfrm>
            <a:off x="2348974" y="3069591"/>
            <a:ext cx="1041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posee biomas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CuadroTexto 185"/>
          <p:cNvSpPr txBox="1"/>
          <p:nvPr/>
        </p:nvSpPr>
        <p:spPr>
          <a:xfrm>
            <a:off x="3315699" y="3049052"/>
            <a:ext cx="1041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posee biomas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CuadroTexto 186"/>
          <p:cNvSpPr txBox="1"/>
          <p:nvPr/>
        </p:nvSpPr>
        <p:spPr>
          <a:xfrm>
            <a:off x="4451815" y="3076355"/>
            <a:ext cx="1041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posee biomas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CuadroTexto 192"/>
          <p:cNvSpPr txBox="1"/>
          <p:nvPr/>
        </p:nvSpPr>
        <p:spPr>
          <a:xfrm>
            <a:off x="5540821" y="3072195"/>
            <a:ext cx="1041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posee biomas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CuadroTexto 194"/>
          <p:cNvSpPr txBox="1"/>
          <p:nvPr/>
        </p:nvSpPr>
        <p:spPr>
          <a:xfrm>
            <a:off x="6550793" y="3063468"/>
            <a:ext cx="892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posee biomas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7412912" y="3037720"/>
            <a:ext cx="1041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posee biomas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CuadroTexto 199"/>
          <p:cNvSpPr txBox="1"/>
          <p:nvPr/>
        </p:nvSpPr>
        <p:spPr>
          <a:xfrm>
            <a:off x="8256417" y="3043315"/>
            <a:ext cx="878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posee biomas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CuadroTexto 200"/>
          <p:cNvSpPr txBox="1"/>
          <p:nvPr/>
        </p:nvSpPr>
        <p:spPr>
          <a:xfrm>
            <a:off x="2350537" y="5351326"/>
            <a:ext cx="99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sus problemas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CuadroTexto 201"/>
          <p:cNvSpPr txBox="1"/>
          <p:nvPr/>
        </p:nvSpPr>
        <p:spPr>
          <a:xfrm>
            <a:off x="7546122" y="4209565"/>
            <a:ext cx="679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especies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CuadroTexto 202"/>
          <p:cNvSpPr txBox="1"/>
          <p:nvPr/>
        </p:nvSpPr>
        <p:spPr>
          <a:xfrm>
            <a:off x="3430235" y="5348034"/>
            <a:ext cx="99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sus problemas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CuadroTexto 206"/>
          <p:cNvSpPr txBox="1"/>
          <p:nvPr/>
        </p:nvSpPr>
        <p:spPr>
          <a:xfrm>
            <a:off x="4446439" y="5348034"/>
            <a:ext cx="99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sus problemas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CuadroTexto 207"/>
          <p:cNvSpPr txBox="1"/>
          <p:nvPr/>
        </p:nvSpPr>
        <p:spPr>
          <a:xfrm>
            <a:off x="5525117" y="5348034"/>
            <a:ext cx="99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sus problemas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CuadroTexto 208"/>
          <p:cNvSpPr txBox="1"/>
          <p:nvPr/>
        </p:nvSpPr>
        <p:spPr>
          <a:xfrm>
            <a:off x="6557695" y="5341048"/>
            <a:ext cx="99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sus problemas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CuadroTexto 209"/>
          <p:cNvSpPr txBox="1"/>
          <p:nvPr/>
        </p:nvSpPr>
        <p:spPr>
          <a:xfrm>
            <a:off x="7397147" y="5366796"/>
            <a:ext cx="99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sus problemas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CuadroTexto 210"/>
          <p:cNvSpPr txBox="1"/>
          <p:nvPr/>
        </p:nvSpPr>
        <p:spPr>
          <a:xfrm>
            <a:off x="8228911" y="5358941"/>
            <a:ext cx="99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sus problemas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Conector recto 211"/>
          <p:cNvCxnSpPr/>
          <p:nvPr/>
        </p:nvCxnSpPr>
        <p:spPr>
          <a:xfrm rot="5400000">
            <a:off x="7006062" y="5688379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 rot="5400000">
            <a:off x="7836591" y="5717490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 rot="5400000">
            <a:off x="759604" y="1116414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/>
          <p:nvPr/>
        </p:nvCxnSpPr>
        <p:spPr>
          <a:xfrm rot="5400000">
            <a:off x="4917072" y="1885649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cto 215"/>
          <p:cNvCxnSpPr/>
          <p:nvPr/>
        </p:nvCxnSpPr>
        <p:spPr>
          <a:xfrm rot="5400000">
            <a:off x="6022049" y="1879020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216"/>
          <p:cNvCxnSpPr/>
          <p:nvPr/>
        </p:nvCxnSpPr>
        <p:spPr>
          <a:xfrm rot="5400000">
            <a:off x="4917386" y="2265697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/>
          <p:cNvCxnSpPr/>
          <p:nvPr/>
        </p:nvCxnSpPr>
        <p:spPr>
          <a:xfrm rot="5400000">
            <a:off x="6022049" y="2276009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cto 218"/>
          <p:cNvCxnSpPr/>
          <p:nvPr/>
        </p:nvCxnSpPr>
        <p:spPr>
          <a:xfrm rot="5400000">
            <a:off x="1742397" y="4573964"/>
            <a:ext cx="110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2026</TotalTime>
  <Words>289</Words>
  <Application>Microsoft Office PowerPoint</Application>
  <PresentationFormat>Carta (216 x 279 mm)</PresentationFormat>
  <Paragraphs>156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Flor Buitrago</cp:lastModifiedBy>
  <cp:revision>94</cp:revision>
  <dcterms:created xsi:type="dcterms:W3CDTF">2015-05-14T14:12:36Z</dcterms:created>
  <dcterms:modified xsi:type="dcterms:W3CDTF">2016-02-11T20:59:35Z</dcterms:modified>
</cp:coreProperties>
</file>