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0" d="100"/>
          <a:sy n="120" d="100"/>
        </p:scale>
        <p:origin x="-72" y="-2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30/07/2015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0152" y="256747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diario personal 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58162" y="972874"/>
            <a:ext cx="1065679" cy="43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Literatura</a:t>
            </a:r>
            <a:endParaRPr lang="es-ES" sz="1200" b="1" dirty="0"/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53570" y="-913435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779764" y="1704748"/>
            <a:ext cx="1096436" cy="4677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función estética del lenguaje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886350" y="2321918"/>
            <a:ext cx="932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onsiste en</a:t>
            </a:r>
            <a:endParaRPr lang="es-ES" sz="8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671247" y="2638350"/>
            <a:ext cx="1386207" cy="57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uso de elementos que ofrecen al lenguaje una capacidad creativa y estética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671247" y="3789944"/>
            <a:ext cx="1359170" cy="624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retóricos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fónicos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sintácticos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semánticos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779764" y="3298154"/>
            <a:ext cx="1159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t</a:t>
            </a:r>
            <a:r>
              <a:rPr lang="es-ES" sz="800" dirty="0" smtClean="0"/>
              <a:t>ales como los recursos</a:t>
            </a:r>
            <a:endParaRPr lang="es-ES" sz="8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2788079" y="986938"/>
            <a:ext cx="1132779" cy="4296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Gramática</a:t>
            </a:r>
            <a:endParaRPr lang="es-ES" sz="1200" b="1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789825" y="1697817"/>
            <a:ext cx="1167218" cy="4942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Los enunciados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773886" y="2343208"/>
            <a:ext cx="1138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son</a:t>
            </a:r>
            <a:endParaRPr lang="es-ES" sz="800" dirty="0"/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2719598" y="2660134"/>
            <a:ext cx="1349840" cy="5626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onjuntos de palabras que se combinan entre sí para  expresar una idea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264669" y="3622049"/>
            <a:ext cx="830335" cy="285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na frase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1968638" y="4496389"/>
            <a:ext cx="989404" cy="3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arece de verbo conjugado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610302" y="3249936"/>
            <a:ext cx="1442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pueden ser</a:t>
            </a:r>
            <a:endParaRPr lang="es-ES" sz="800" dirty="0"/>
          </a:p>
        </p:txBody>
      </p:sp>
      <p:cxnSp>
        <p:nvCxnSpPr>
          <p:cNvPr id="262" name="Conector angular 261"/>
          <p:cNvCxnSpPr/>
          <p:nvPr/>
        </p:nvCxnSpPr>
        <p:spPr>
          <a:xfrm rot="5400000">
            <a:off x="2848506" y="3104855"/>
            <a:ext cx="159461" cy="810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2259969" y="4014831"/>
            <a:ext cx="857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cuando</a:t>
            </a:r>
            <a:endParaRPr lang="es-ES" sz="800" dirty="0"/>
          </a:p>
        </p:txBody>
      </p:sp>
      <p:sp>
        <p:nvSpPr>
          <p:cNvPr id="266" name="Rectángulo 265" descr="Nodo de sexto nivel" title="Nodo06"/>
          <p:cNvSpPr/>
          <p:nvPr/>
        </p:nvSpPr>
        <p:spPr>
          <a:xfrm>
            <a:off x="2182761" y="5469926"/>
            <a:ext cx="1071198" cy="262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sujeto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2100742" y="6242034"/>
            <a:ext cx="1146276" cy="524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persona, animal o cosa que realiza la acción expresada en el verbo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3065156" y="4976475"/>
            <a:ext cx="1082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onsta de</a:t>
            </a:r>
            <a:endParaRPr lang="es-ES" sz="800" dirty="0"/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2141751" y="5891136"/>
            <a:ext cx="1064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el cual indica</a:t>
            </a:r>
            <a:endParaRPr lang="es-ES" sz="800" dirty="0"/>
          </a:p>
        </p:txBody>
      </p:sp>
      <p:cxnSp>
        <p:nvCxnSpPr>
          <p:cNvPr id="271" name="Conector angular 270"/>
          <p:cNvCxnSpPr/>
          <p:nvPr/>
        </p:nvCxnSpPr>
        <p:spPr>
          <a:xfrm rot="5400000" flipH="1" flipV="1">
            <a:off x="3002479" y="4859091"/>
            <a:ext cx="319838" cy="8880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767255" y="1644854"/>
            <a:ext cx="1118468" cy="5304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Los grafemas </a:t>
            </a:r>
            <a:r>
              <a:rPr lang="es-ES" sz="1050" i="1" dirty="0" smtClean="0">
                <a:solidFill>
                  <a:schemeClr val="bg1"/>
                </a:solidFill>
              </a:rPr>
              <a:t>g</a:t>
            </a:r>
            <a:r>
              <a:rPr lang="es-ES" sz="1050" dirty="0" smtClean="0">
                <a:solidFill>
                  <a:schemeClr val="bg1"/>
                </a:solidFill>
              </a:rPr>
              <a:t> y </a:t>
            </a:r>
            <a:r>
              <a:rPr lang="es-ES" sz="1050" i="1" dirty="0" smtClean="0">
                <a:solidFill>
                  <a:schemeClr val="bg1"/>
                </a:solidFill>
              </a:rPr>
              <a:t>j</a:t>
            </a:r>
            <a:endParaRPr lang="es-ES" sz="1050" i="1" dirty="0">
              <a:solidFill>
                <a:schemeClr val="bg1"/>
              </a:solidFill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912629" y="2349275"/>
            <a:ext cx="1050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se escriben con</a:t>
            </a:r>
            <a:endParaRPr lang="es-ES" sz="8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341829" y="2758058"/>
            <a:ext cx="752256" cy="3176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g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267342" y="3298155"/>
            <a:ext cx="1905135" cy="665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os verbos terminados en -</a:t>
            </a:r>
            <a:r>
              <a:rPr lang="es-ES" sz="900" i="1" dirty="0" err="1" smtClean="0">
                <a:solidFill>
                  <a:schemeClr val="tx1"/>
                </a:solidFill>
              </a:rPr>
              <a:t>ger</a:t>
            </a:r>
            <a:r>
              <a:rPr lang="es-ES" sz="900" dirty="0" smtClean="0">
                <a:solidFill>
                  <a:schemeClr val="tx1"/>
                </a:solidFill>
              </a:rPr>
              <a:t>, -</a:t>
            </a:r>
            <a:r>
              <a:rPr lang="es-ES" sz="900" i="1" dirty="0" err="1" smtClean="0">
                <a:solidFill>
                  <a:schemeClr val="tx1"/>
                </a:solidFill>
              </a:rPr>
              <a:t>gir</a:t>
            </a:r>
            <a:endParaRPr lang="es-ES" sz="900" i="1" dirty="0" smtClean="0">
              <a:solidFill>
                <a:schemeClr val="tx1"/>
              </a:solidFill>
            </a:endParaRPr>
          </a:p>
          <a:p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as palabras que empiezan por </a:t>
            </a:r>
            <a:r>
              <a:rPr lang="es-ES" sz="900" i="1" dirty="0" smtClean="0">
                <a:solidFill>
                  <a:schemeClr val="tx1"/>
                </a:solidFill>
              </a:rPr>
              <a:t>geo-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los términos que contienen las sílabas </a:t>
            </a:r>
            <a:r>
              <a:rPr lang="es-ES" sz="900" i="1" dirty="0" err="1" smtClean="0">
                <a:solidFill>
                  <a:schemeClr val="tx1"/>
                </a:solidFill>
              </a:rPr>
              <a:t>legi</a:t>
            </a:r>
            <a:r>
              <a:rPr lang="es-ES" sz="900" i="1" dirty="0" smtClean="0">
                <a:solidFill>
                  <a:schemeClr val="tx1"/>
                </a:solidFill>
              </a:rPr>
              <a:t>, </a:t>
            </a:r>
            <a:r>
              <a:rPr lang="es-ES" sz="900" i="1" dirty="0" err="1" smtClean="0">
                <a:solidFill>
                  <a:schemeClr val="tx1"/>
                </a:solidFill>
              </a:rPr>
              <a:t>legis</a:t>
            </a:r>
            <a:r>
              <a:rPr lang="es-ES" sz="900" i="1" dirty="0" smtClean="0">
                <a:solidFill>
                  <a:schemeClr val="tx1"/>
                </a:solidFill>
              </a:rPr>
              <a:t>, </a:t>
            </a:r>
            <a:r>
              <a:rPr lang="es-ES" sz="900" i="1" dirty="0" err="1" smtClean="0">
                <a:solidFill>
                  <a:schemeClr val="tx1"/>
                </a:solidFill>
              </a:rPr>
              <a:t>legio</a:t>
            </a:r>
            <a:r>
              <a:rPr lang="es-ES" sz="900" i="1" dirty="0" smtClean="0">
                <a:solidFill>
                  <a:schemeClr val="tx1"/>
                </a:solidFill>
              </a:rPr>
              <a:t>, </a:t>
            </a:r>
            <a:r>
              <a:rPr lang="es-ES" sz="900" i="1" dirty="0" err="1" smtClean="0">
                <a:solidFill>
                  <a:schemeClr val="tx1"/>
                </a:solidFill>
              </a:rPr>
              <a:t>legia</a:t>
            </a:r>
            <a:endParaRPr lang="es-ES" sz="900" i="1" dirty="0" smtClean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4328272" y="4503807"/>
            <a:ext cx="1364914" cy="743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roteger, fingir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g</a:t>
            </a:r>
            <a:r>
              <a:rPr lang="es-ES" sz="900" dirty="0" smtClean="0">
                <a:solidFill>
                  <a:schemeClr val="tx1"/>
                </a:solidFill>
              </a:rPr>
              <a:t>eología, geográfico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egítimo, legislativo, colegiado, sacrilegio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4185681" y="4092053"/>
            <a:ext cx="1203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or ejemplo</a:t>
            </a:r>
            <a:endParaRPr lang="es-ES" sz="800" dirty="0"/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6227738" y="3294723"/>
            <a:ext cx="1421744" cy="92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las palabras que empiezan por </a:t>
            </a:r>
            <a:r>
              <a:rPr lang="es-ES" sz="900" i="1" dirty="0" smtClean="0">
                <a:solidFill>
                  <a:schemeClr val="tx1"/>
                </a:solidFill>
              </a:rPr>
              <a:t>aje-</a:t>
            </a:r>
            <a:r>
              <a:rPr lang="es-ES" sz="900" dirty="0" smtClean="0">
                <a:solidFill>
                  <a:schemeClr val="tx1"/>
                </a:solidFill>
              </a:rPr>
              <a:t> y </a:t>
            </a:r>
            <a:r>
              <a:rPr lang="es-ES" sz="900" i="1" dirty="0" smtClean="0">
                <a:solidFill>
                  <a:schemeClr val="tx1"/>
                </a:solidFill>
              </a:rPr>
              <a:t>eje-</a:t>
            </a:r>
          </a:p>
          <a:p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os verbos terminados en </a:t>
            </a:r>
            <a:r>
              <a:rPr lang="es-ES" sz="900" i="1" dirty="0" err="1" smtClean="0">
                <a:solidFill>
                  <a:schemeClr val="tx1"/>
                </a:solidFill>
              </a:rPr>
              <a:t>jear</a:t>
            </a:r>
            <a:endParaRPr lang="es-ES" sz="900" i="1" dirty="0" smtClean="0">
              <a:solidFill>
                <a:schemeClr val="tx1"/>
              </a:solidFill>
            </a:endParaRPr>
          </a:p>
          <a:p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as palabras que terminan en -</a:t>
            </a:r>
            <a:r>
              <a:rPr lang="es-ES" sz="900" i="1" dirty="0" err="1" smtClean="0">
                <a:solidFill>
                  <a:schemeClr val="tx1"/>
                </a:solidFill>
              </a:rPr>
              <a:t>jero</a:t>
            </a:r>
            <a:r>
              <a:rPr lang="es-ES" sz="900" i="1" dirty="0" smtClean="0">
                <a:solidFill>
                  <a:schemeClr val="tx1"/>
                </a:solidFill>
              </a:rPr>
              <a:t>, -jera, -</a:t>
            </a:r>
            <a:r>
              <a:rPr lang="es-ES" sz="900" i="1" dirty="0" err="1" smtClean="0">
                <a:solidFill>
                  <a:schemeClr val="tx1"/>
                </a:solidFill>
              </a:rPr>
              <a:t>jería</a:t>
            </a:r>
            <a:endParaRPr lang="es-ES" sz="900" i="1" dirty="0">
              <a:solidFill>
                <a:schemeClr val="tx1"/>
              </a:solidFill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4767254" y="975177"/>
            <a:ext cx="1118468" cy="441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Ortografía</a:t>
            </a:r>
            <a:endParaRPr lang="es-ES" sz="1200" b="1" dirty="0"/>
          </a:p>
        </p:txBody>
      </p:sp>
      <p:cxnSp>
        <p:nvCxnSpPr>
          <p:cNvPr id="336" name="Conector angular 335"/>
          <p:cNvCxnSpPr/>
          <p:nvPr/>
        </p:nvCxnSpPr>
        <p:spPr>
          <a:xfrm rot="16200000" flipH="1">
            <a:off x="6166601" y="-859655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7257388" y="1632465"/>
            <a:ext cx="1325954" cy="49819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El diario personal 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649482" y="2324713"/>
            <a:ext cx="560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es</a:t>
            </a:r>
            <a:endParaRPr lang="es-ES" sz="800" dirty="0"/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437057" y="2653802"/>
            <a:ext cx="1592244" cy="5344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 texto en el que se registran situaciones o experiencias privadas o personales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786425" y="3749840"/>
            <a:ext cx="1262463" cy="54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narración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descripción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 argumentación  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355211" y="4749863"/>
            <a:ext cx="1755936" cy="848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</a:rPr>
              <a:t>el</a:t>
            </a:r>
            <a:r>
              <a:rPr lang="es-ES" sz="900" i="1" dirty="0" smtClean="0">
                <a:solidFill>
                  <a:schemeClr val="tx1"/>
                </a:solidFill>
              </a:rPr>
              <a:t> Diario de Ana Frank</a:t>
            </a:r>
            <a:r>
              <a:rPr lang="es-ES" sz="900" dirty="0">
                <a:solidFill>
                  <a:schemeClr val="tx1"/>
                </a:solidFill>
              </a:rPr>
              <a:t>:</a:t>
            </a:r>
            <a:r>
              <a:rPr lang="es-ES" sz="900" dirty="0" smtClean="0">
                <a:solidFill>
                  <a:schemeClr val="tx1"/>
                </a:solidFill>
              </a:rPr>
              <a:t> allí una joven judía nos acerca al encierro que sufrió, junto a su familia, durante la Segunda Guerra Mundial </a:t>
            </a:r>
          </a:p>
          <a:p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786425" y="3423989"/>
            <a:ext cx="1367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r>
              <a:rPr lang="es-ES" sz="800" dirty="0" smtClean="0"/>
              <a:t>n su escritura se emplea</a:t>
            </a:r>
            <a:endParaRPr lang="es-ES" sz="800" dirty="0"/>
          </a:p>
        </p:txBody>
      </p:sp>
      <p:sp>
        <p:nvSpPr>
          <p:cNvPr id="350" name="CuadroTexto 349" descr="Conector entre nodos" title="conector"/>
          <p:cNvSpPr txBox="1"/>
          <p:nvPr/>
        </p:nvSpPr>
        <p:spPr>
          <a:xfrm>
            <a:off x="7795588" y="4387584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r>
              <a:rPr lang="es-ES" sz="800" dirty="0" smtClean="0"/>
              <a:t>omo ocurre en</a:t>
            </a:r>
            <a:endParaRPr lang="es-ES" sz="800" dirty="0"/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6900591" y="980769"/>
            <a:ext cx="2015920" cy="430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Comprensión y producción textual </a:t>
            </a:r>
            <a:endParaRPr lang="es-ES" sz="1200" b="1" dirty="0"/>
          </a:p>
        </p:txBody>
      </p:sp>
      <p:sp>
        <p:nvSpPr>
          <p:cNvPr id="161" name="Rectángulo 160" descr="Nodo de cuarto nivel&#10;" title="Nodo04"/>
          <p:cNvSpPr/>
          <p:nvPr/>
        </p:nvSpPr>
        <p:spPr>
          <a:xfrm>
            <a:off x="3211412" y="3616306"/>
            <a:ext cx="830335" cy="285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u</a:t>
            </a:r>
            <a:r>
              <a:rPr lang="es-ES" sz="900" dirty="0" smtClean="0">
                <a:solidFill>
                  <a:schemeClr val="tx1"/>
                </a:solidFill>
              </a:rPr>
              <a:t>na oración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7" name="CuadroTexto 166" descr="Conector entre nodos" title="conector"/>
          <p:cNvSpPr txBox="1"/>
          <p:nvPr/>
        </p:nvSpPr>
        <p:spPr>
          <a:xfrm>
            <a:off x="3156064" y="4014831"/>
            <a:ext cx="916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/>
              <a:t>cuando</a:t>
            </a:r>
            <a:endParaRPr lang="es-ES" sz="800" dirty="0"/>
          </a:p>
        </p:txBody>
      </p:sp>
      <p:sp>
        <p:nvSpPr>
          <p:cNvPr id="168" name="Rectángulo 167" descr="Nodo de quinto nivel" title="Nodo05"/>
          <p:cNvSpPr/>
          <p:nvPr/>
        </p:nvSpPr>
        <p:spPr>
          <a:xfrm>
            <a:off x="3086928" y="4502674"/>
            <a:ext cx="1128098" cy="344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incluye un verbo conjugado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4" name="Rectángulo 173" descr="Nodo de sexto nivel" title="Nodo06"/>
          <p:cNvSpPr/>
          <p:nvPr/>
        </p:nvSpPr>
        <p:spPr>
          <a:xfrm>
            <a:off x="3684547" y="5470044"/>
            <a:ext cx="1202988" cy="255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predicado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6" name="CuadroTexto 175" descr="Conector entre nodos" title="conector"/>
          <p:cNvSpPr txBox="1"/>
          <p:nvPr/>
        </p:nvSpPr>
        <p:spPr>
          <a:xfrm>
            <a:off x="3684548" y="5884023"/>
            <a:ext cx="1051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q</a:t>
            </a:r>
            <a:r>
              <a:rPr lang="es-ES" sz="800" dirty="0" smtClean="0"/>
              <a:t>ue es</a:t>
            </a:r>
            <a:endParaRPr lang="es-ES" sz="800" dirty="0"/>
          </a:p>
        </p:txBody>
      </p:sp>
      <p:sp>
        <p:nvSpPr>
          <p:cNvPr id="177" name="Rectángulo 176" descr="Nodo de séptimo nivel" title="Nodo07"/>
          <p:cNvSpPr/>
          <p:nvPr/>
        </p:nvSpPr>
        <p:spPr>
          <a:xfrm>
            <a:off x="3692641" y="6254100"/>
            <a:ext cx="1202988" cy="529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quello que se predica o se dice del sujeto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3" name="Rectángulo 182" descr="Nodo de tercer nivel" title="Nodo03"/>
          <p:cNvSpPr/>
          <p:nvPr/>
        </p:nvSpPr>
        <p:spPr>
          <a:xfrm>
            <a:off x="5950207" y="2745770"/>
            <a:ext cx="752256" cy="3176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j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4" name="CuadroTexto 293" descr="Conector entre nodos" title="conector"/>
          <p:cNvSpPr txBox="1"/>
          <p:nvPr/>
        </p:nvSpPr>
        <p:spPr>
          <a:xfrm>
            <a:off x="6494087" y="4350725"/>
            <a:ext cx="837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p</a:t>
            </a:r>
            <a:r>
              <a:rPr lang="es-ES" sz="800" dirty="0" smtClean="0"/>
              <a:t>or ejemplo</a:t>
            </a:r>
            <a:endParaRPr lang="es-ES" sz="800" dirty="0"/>
          </a:p>
        </p:txBody>
      </p:sp>
      <p:sp>
        <p:nvSpPr>
          <p:cNvPr id="295" name="Rectángulo 294" descr="Nodo de quinto nivel" title="Nodo05"/>
          <p:cNvSpPr/>
          <p:nvPr/>
        </p:nvSpPr>
        <p:spPr>
          <a:xfrm>
            <a:off x="5899263" y="4733626"/>
            <a:ext cx="1336072" cy="724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jedrecista, ejército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burbujear, canjear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elojero, consejera, extranjería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01" name="Conector angular 300"/>
          <p:cNvCxnSpPr/>
          <p:nvPr/>
        </p:nvCxnSpPr>
        <p:spPr>
          <a:xfrm rot="5400000">
            <a:off x="1222251" y="1617781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angular 306"/>
          <p:cNvCxnSpPr/>
          <p:nvPr/>
        </p:nvCxnSpPr>
        <p:spPr>
          <a:xfrm rot="5400000">
            <a:off x="3265947" y="1629460"/>
            <a:ext cx="143029" cy="1"/>
          </a:xfrm>
          <a:prstGeom prst="bentConnector3">
            <a:avLst>
              <a:gd name="adj1" fmla="val -990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ector angular 321"/>
          <p:cNvCxnSpPr/>
          <p:nvPr/>
        </p:nvCxnSpPr>
        <p:spPr>
          <a:xfrm rot="5400000">
            <a:off x="4938714" y="2233891"/>
            <a:ext cx="159461" cy="810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5404713" y="2641633"/>
            <a:ext cx="877995" cy="7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 flipV="1">
            <a:off x="6282708" y="2656662"/>
            <a:ext cx="0" cy="4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8" name="Conector recto 367"/>
          <p:cNvCxnSpPr/>
          <p:nvPr/>
        </p:nvCxnSpPr>
        <p:spPr>
          <a:xfrm>
            <a:off x="3808157" y="3490556"/>
            <a:ext cx="0" cy="115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 flipV="1">
            <a:off x="3322030" y="3501802"/>
            <a:ext cx="497795" cy="658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/>
          <p:cNvCxnSpPr>
            <a:stCxn id="284" idx="2"/>
          </p:cNvCxnSpPr>
          <p:nvPr/>
        </p:nvCxnSpPr>
        <p:spPr>
          <a:xfrm>
            <a:off x="4717957" y="3075730"/>
            <a:ext cx="0" cy="230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6321358" y="3063442"/>
            <a:ext cx="2046" cy="231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0" name="Conector recto 369"/>
          <p:cNvCxnSpPr/>
          <p:nvPr/>
        </p:nvCxnSpPr>
        <p:spPr>
          <a:xfrm flipH="1">
            <a:off x="5382624" y="2178680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Conector recto 370"/>
          <p:cNvCxnSpPr/>
          <p:nvPr/>
        </p:nvCxnSpPr>
        <p:spPr>
          <a:xfrm flipH="1">
            <a:off x="8351633" y="3198001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2" name="Conector recto 371"/>
          <p:cNvCxnSpPr/>
          <p:nvPr/>
        </p:nvCxnSpPr>
        <p:spPr>
          <a:xfrm flipH="1">
            <a:off x="8355596" y="3591325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3" name="Conector recto 372"/>
          <p:cNvCxnSpPr/>
          <p:nvPr/>
        </p:nvCxnSpPr>
        <p:spPr>
          <a:xfrm flipH="1">
            <a:off x="1337544" y="2186884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Conector recto 373"/>
          <p:cNvCxnSpPr/>
          <p:nvPr/>
        </p:nvCxnSpPr>
        <p:spPr>
          <a:xfrm flipH="1">
            <a:off x="1340984" y="2486182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9" name="Conector recto 378"/>
          <p:cNvCxnSpPr/>
          <p:nvPr/>
        </p:nvCxnSpPr>
        <p:spPr>
          <a:xfrm flipH="1">
            <a:off x="2694495" y="3920924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Conector recto 379"/>
          <p:cNvCxnSpPr/>
          <p:nvPr/>
        </p:nvCxnSpPr>
        <p:spPr>
          <a:xfrm flipH="1">
            <a:off x="3628661" y="3897707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1" name="Conector recto 380"/>
          <p:cNvCxnSpPr/>
          <p:nvPr/>
        </p:nvCxnSpPr>
        <p:spPr>
          <a:xfrm>
            <a:off x="2685972" y="4265126"/>
            <a:ext cx="1002" cy="227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3" name="Conector recto 382"/>
          <p:cNvCxnSpPr/>
          <p:nvPr/>
        </p:nvCxnSpPr>
        <p:spPr>
          <a:xfrm flipH="1">
            <a:off x="4715720" y="3974397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Conector recto 383"/>
          <p:cNvCxnSpPr/>
          <p:nvPr/>
        </p:nvCxnSpPr>
        <p:spPr>
          <a:xfrm flipH="1">
            <a:off x="4715721" y="432582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5" name="Conector recto 384"/>
          <p:cNvCxnSpPr/>
          <p:nvPr/>
        </p:nvCxnSpPr>
        <p:spPr>
          <a:xfrm flipH="1">
            <a:off x="6924732" y="4252635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7" name="Conector recto 386"/>
          <p:cNvCxnSpPr/>
          <p:nvPr/>
        </p:nvCxnSpPr>
        <p:spPr>
          <a:xfrm flipH="1">
            <a:off x="8351633" y="4287619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8" name="Conector recto 387"/>
          <p:cNvCxnSpPr/>
          <p:nvPr/>
        </p:nvCxnSpPr>
        <p:spPr>
          <a:xfrm flipH="1">
            <a:off x="8347806" y="459134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9" name="Conector recto 388"/>
          <p:cNvCxnSpPr/>
          <p:nvPr/>
        </p:nvCxnSpPr>
        <p:spPr>
          <a:xfrm flipH="1">
            <a:off x="2686975" y="5756101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0" name="Conector recto 389"/>
          <p:cNvCxnSpPr/>
          <p:nvPr/>
        </p:nvCxnSpPr>
        <p:spPr>
          <a:xfrm flipH="1">
            <a:off x="4199651" y="5756866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2" name="Conector recto 391"/>
          <p:cNvCxnSpPr/>
          <p:nvPr/>
        </p:nvCxnSpPr>
        <p:spPr>
          <a:xfrm flipH="1">
            <a:off x="4226838" y="6101578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75" idx="2"/>
          </p:cNvCxnSpPr>
          <p:nvPr/>
        </p:nvCxnSpPr>
        <p:spPr>
          <a:xfrm flipH="1">
            <a:off x="1357902" y="3513598"/>
            <a:ext cx="1524" cy="283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3337329" y="3224916"/>
            <a:ext cx="0" cy="86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 flipH="1">
            <a:off x="2686974" y="6070074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606439" y="5303131"/>
            <a:ext cx="6166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210161" y="5303131"/>
            <a:ext cx="0" cy="154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 flipH="1">
            <a:off x="3620053" y="4862704"/>
            <a:ext cx="1525" cy="129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3620314" y="4285926"/>
            <a:ext cx="1002" cy="227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1374386" y="3224916"/>
            <a:ext cx="0" cy="86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 flipH="1">
            <a:off x="3355639" y="2498147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 flipH="1">
            <a:off x="3343070" y="2207193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/>
          <p:nvPr/>
        </p:nvCxnSpPr>
        <p:spPr>
          <a:xfrm rot="16200000" flipH="1">
            <a:off x="5235608" y="1526733"/>
            <a:ext cx="235990" cy="1"/>
          </a:xfrm>
          <a:prstGeom prst="bentConnector3">
            <a:avLst>
              <a:gd name="adj1" fmla="val 93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271"/>
          <p:cNvCxnSpPr/>
          <p:nvPr/>
        </p:nvCxnSpPr>
        <p:spPr>
          <a:xfrm>
            <a:off x="6282708" y="2645888"/>
            <a:ext cx="0" cy="10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282708" y="2639351"/>
            <a:ext cx="0" cy="115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 flipH="1">
            <a:off x="6924731" y="4575111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ector angular 171"/>
          <p:cNvCxnSpPr/>
          <p:nvPr/>
        </p:nvCxnSpPr>
        <p:spPr>
          <a:xfrm rot="16200000" flipH="1">
            <a:off x="7798683" y="1526733"/>
            <a:ext cx="235990" cy="1"/>
          </a:xfrm>
          <a:prstGeom prst="bentConnector3">
            <a:avLst>
              <a:gd name="adj1" fmla="val 93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 flipH="1">
            <a:off x="7925276" y="2178680"/>
            <a:ext cx="1" cy="158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7925752" y="2536596"/>
            <a:ext cx="1184" cy="88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331324" y="785916"/>
            <a:ext cx="1184" cy="88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5352418" y="785633"/>
            <a:ext cx="1184" cy="88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254</Words>
  <Application>Microsoft Office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68</cp:revision>
  <cp:lastPrinted>2015-07-29T20:44:12Z</cp:lastPrinted>
  <dcterms:created xsi:type="dcterms:W3CDTF">2015-05-14T14:12:36Z</dcterms:created>
  <dcterms:modified xsi:type="dcterms:W3CDTF">2015-07-30T17:54:57Z</dcterms:modified>
</cp:coreProperties>
</file>