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16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23/12/2015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artículo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 opinión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20160" y="96538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30103" y="1715904"/>
            <a:ext cx="1634120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género dramático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24594" y="2234637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comprende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30103" y="2576354"/>
            <a:ext cx="1625549" cy="6225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obras escritas para ser representadas frente a un público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rot="16200000" flipV="1">
            <a:off x="1316187" y="3252228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uadroTexto 242" descr="Conector entre nodos" title="conector"/>
          <p:cNvSpPr txBox="1"/>
          <p:nvPr/>
        </p:nvSpPr>
        <p:spPr>
          <a:xfrm>
            <a:off x="761841" y="3312072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as cuales parten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186969" y="983899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131262" y="1670599"/>
            <a:ext cx="1150975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oraciones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179749" y="214059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68851" y="4778317"/>
            <a:ext cx="460152" cy="211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5029958" y="1659926"/>
            <a:ext cx="99038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sílaba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935135" y="220667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5238199" y="2849108"/>
            <a:ext cx="1157397" cy="13623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unidad de la lengua, compuesta por dos o más sonidos que se agrupan en torno al de mayor sonoridad, que permite formar palabras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50763" y="998700"/>
            <a:ext cx="16998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y producción textual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268771" y="1671146"/>
            <a:ext cx="169092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artículo de opinión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693763" y="3614247"/>
            <a:ext cx="1124260" cy="593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sustenta por medio de argumentos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646625" y="605299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187152" y="990827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818106" y="589655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28779" y="1453971"/>
            <a:ext cx="65734" cy="1157"/>
          </a:xfrm>
          <a:prstGeom prst="bentConnector3">
            <a:avLst>
              <a:gd name="adj1" fmla="val 428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296791" y="2206237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1306795" y="249962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/>
          <p:nvPr/>
        </p:nvCxnSpPr>
        <p:spPr>
          <a:xfrm rot="16200000" flipV="1">
            <a:off x="1296239" y="359435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V="1">
            <a:off x="602938" y="4561572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16200000" flipH="1">
            <a:off x="3630520" y="209480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385282" y="2523971"/>
            <a:ext cx="11489" cy="740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Rectángulo 275" descr="Nodo de quinto nivel" title="Nodo05"/>
          <p:cNvSpPr/>
          <p:nvPr/>
        </p:nvSpPr>
        <p:spPr>
          <a:xfrm>
            <a:off x="2324906" y="3810721"/>
            <a:ext cx="978012" cy="316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iegan o afirman algo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6" name="Conector angular 305"/>
          <p:cNvCxnSpPr/>
          <p:nvPr/>
        </p:nvCxnSpPr>
        <p:spPr>
          <a:xfrm rot="16200000" flipH="1">
            <a:off x="5820901" y="2778841"/>
            <a:ext cx="143029" cy="877"/>
          </a:xfrm>
          <a:prstGeom prst="bentConnector3">
            <a:avLst>
              <a:gd name="adj1" fmla="val -754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3307" y="2203678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80177" y="233071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7673125" y="2692361"/>
            <a:ext cx="1165536" cy="3384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opinión sobre un tema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7920625" y="353606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16200000" flipH="1">
            <a:off x="7937429" y="1516456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483301" y="326361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cual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recto 106"/>
          <p:cNvCxnSpPr/>
          <p:nvPr/>
        </p:nvCxnSpPr>
        <p:spPr>
          <a:xfrm>
            <a:off x="8003506" y="3032483"/>
            <a:ext cx="0" cy="255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16200000" flipV="1">
            <a:off x="2060679" y="4538232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séptimo nivel" title="Nodo07"/>
          <p:cNvSpPr/>
          <p:nvPr/>
        </p:nvSpPr>
        <p:spPr>
          <a:xfrm>
            <a:off x="1505875" y="4608572"/>
            <a:ext cx="1038663" cy="9325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resentar los contenidos para la puesta en escena y el desarrollo de la obra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éptimo nivel" title="Nodo07"/>
          <p:cNvSpPr/>
          <p:nvPr/>
        </p:nvSpPr>
        <p:spPr>
          <a:xfrm>
            <a:off x="1623603" y="6131474"/>
            <a:ext cx="1064098" cy="551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personajes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diálogos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acotaciones</a:t>
            </a:r>
          </a:p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Conector angular 129"/>
          <p:cNvCxnSpPr/>
          <p:nvPr/>
        </p:nvCxnSpPr>
        <p:spPr>
          <a:xfrm rot="16200000" flipV="1">
            <a:off x="1283333" y="4007270"/>
            <a:ext cx="119419" cy="877"/>
          </a:xfrm>
          <a:prstGeom prst="bentConnector3">
            <a:avLst>
              <a:gd name="adj1" fmla="val 712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 146" descr="Nodo de cuarto nivel&#10;" title="Nodo04"/>
          <p:cNvSpPr/>
          <p:nvPr/>
        </p:nvSpPr>
        <p:spPr>
          <a:xfrm>
            <a:off x="835609" y="3654113"/>
            <a:ext cx="1062132" cy="298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guion teatral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Conector angular 159"/>
          <p:cNvCxnSpPr/>
          <p:nvPr/>
        </p:nvCxnSpPr>
        <p:spPr>
          <a:xfrm rot="16200000" flipV="1">
            <a:off x="1989807" y="415229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CuadroTexto 163" descr="Conector entre nodos" title="conector"/>
          <p:cNvSpPr txBox="1"/>
          <p:nvPr/>
        </p:nvSpPr>
        <p:spPr>
          <a:xfrm>
            <a:off x="76174" y="4177087"/>
            <a:ext cx="119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 se estructura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/>
          <p:nvPr/>
        </p:nvCxnSpPr>
        <p:spPr>
          <a:xfrm rot="16200000" flipV="1">
            <a:off x="2056072" y="5636537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1532405" y="5650945"/>
            <a:ext cx="11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lo tanto presenta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169"/>
          <p:cNvCxnSpPr/>
          <p:nvPr/>
        </p:nvCxnSpPr>
        <p:spPr>
          <a:xfrm rot="16200000" flipV="1">
            <a:off x="2056072" y="6055410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4094267" y="2659229"/>
            <a:ext cx="950988" cy="2245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exclamativas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Conector angular 188"/>
          <p:cNvCxnSpPr/>
          <p:nvPr/>
        </p:nvCxnSpPr>
        <p:spPr>
          <a:xfrm rot="16200000" flipH="1">
            <a:off x="2900386" y="2588638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/>
          <p:nvPr/>
        </p:nvCxnSpPr>
        <p:spPr>
          <a:xfrm rot="16200000" flipH="1">
            <a:off x="4510658" y="259027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3405856" y="3493005"/>
            <a:ext cx="0" cy="1285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4159209" y="3447914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Conector recto 236"/>
          <p:cNvCxnSpPr/>
          <p:nvPr/>
        </p:nvCxnSpPr>
        <p:spPr>
          <a:xfrm>
            <a:off x="2517155" y="2890746"/>
            <a:ext cx="7915" cy="581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Rectángulo 201" descr="Nodo de segundo nivel" title="Nodo02"/>
          <p:cNvSpPr/>
          <p:nvPr/>
        </p:nvSpPr>
        <p:spPr>
          <a:xfrm>
            <a:off x="6147132" y="1667048"/>
            <a:ext cx="99038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acentuación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Conector angular 202"/>
          <p:cNvCxnSpPr/>
          <p:nvPr/>
        </p:nvCxnSpPr>
        <p:spPr>
          <a:xfrm rot="16200000" flipV="1">
            <a:off x="5797926" y="1489880"/>
            <a:ext cx="119419" cy="877"/>
          </a:xfrm>
          <a:prstGeom prst="bentConnector3">
            <a:avLst>
              <a:gd name="adj1" fmla="val 872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241"/>
          <p:cNvCxnSpPr/>
          <p:nvPr/>
        </p:nvCxnSpPr>
        <p:spPr>
          <a:xfrm>
            <a:off x="5315422" y="1550028"/>
            <a:ext cx="0" cy="109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>
            <a:off x="6915908" y="1550028"/>
            <a:ext cx="0" cy="109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Conector recto 245"/>
          <p:cNvCxnSpPr/>
          <p:nvPr/>
        </p:nvCxnSpPr>
        <p:spPr>
          <a:xfrm>
            <a:off x="5315422" y="1550028"/>
            <a:ext cx="1600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Conector angular 205"/>
          <p:cNvCxnSpPr/>
          <p:nvPr/>
        </p:nvCxnSpPr>
        <p:spPr>
          <a:xfrm rot="16200000" flipH="1">
            <a:off x="5425853" y="2173836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/>
          <p:nvPr/>
        </p:nvCxnSpPr>
        <p:spPr>
          <a:xfrm rot="16200000" flipH="1">
            <a:off x="6619053" y="2184154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 descr="Conector entre nodos" title="conector"/>
          <p:cNvSpPr txBox="1"/>
          <p:nvPr/>
        </p:nvSpPr>
        <p:spPr>
          <a:xfrm>
            <a:off x="6021705" y="2225845"/>
            <a:ext cx="1352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iene como propósito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ángulo 208" descr="Nodo de tercer nivel" title="Nodo03"/>
          <p:cNvSpPr/>
          <p:nvPr/>
        </p:nvSpPr>
        <p:spPr>
          <a:xfrm>
            <a:off x="6490096" y="2851341"/>
            <a:ext cx="1139591" cy="5692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eñalar la vocal tónica de una palabra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Conector angular 209"/>
          <p:cNvCxnSpPr/>
          <p:nvPr/>
        </p:nvCxnSpPr>
        <p:spPr>
          <a:xfrm rot="16200000" flipH="1">
            <a:off x="7066437" y="2788388"/>
            <a:ext cx="143029" cy="877"/>
          </a:xfrm>
          <a:prstGeom prst="bentConnector3">
            <a:avLst>
              <a:gd name="adj1" fmla="val -9213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/>
          <p:nvPr/>
        </p:nvCxnSpPr>
        <p:spPr>
          <a:xfrm rot="16200000" flipH="1">
            <a:off x="5776785" y="4515202"/>
            <a:ext cx="143029" cy="877"/>
          </a:xfrm>
          <a:prstGeom prst="bentConnector3">
            <a:avLst>
              <a:gd name="adj1" fmla="val -1589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 descr="Conector entre nodos" title="conector"/>
          <p:cNvSpPr txBox="1"/>
          <p:nvPr/>
        </p:nvSpPr>
        <p:spPr>
          <a:xfrm>
            <a:off x="5324545" y="4566307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3" name="Conector angular 212"/>
          <p:cNvCxnSpPr/>
          <p:nvPr/>
        </p:nvCxnSpPr>
        <p:spPr>
          <a:xfrm rot="16200000" flipH="1">
            <a:off x="5251771" y="5002773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/>
          <p:nvPr/>
        </p:nvCxnSpPr>
        <p:spPr>
          <a:xfrm rot="16200000" flipV="1">
            <a:off x="5430334" y="2528669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/>
          <p:cNvCxnSpPr/>
          <p:nvPr/>
        </p:nvCxnSpPr>
        <p:spPr>
          <a:xfrm>
            <a:off x="5493722" y="2588817"/>
            <a:ext cx="4040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Conector angular 216"/>
          <p:cNvCxnSpPr/>
          <p:nvPr/>
        </p:nvCxnSpPr>
        <p:spPr>
          <a:xfrm rot="16200000" flipV="1">
            <a:off x="6630858" y="2525255"/>
            <a:ext cx="119419" cy="877"/>
          </a:xfrm>
          <a:prstGeom prst="bentConnector3">
            <a:avLst>
              <a:gd name="adj1" fmla="val 1550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6690129" y="2585403"/>
            <a:ext cx="4473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ector angular 217"/>
          <p:cNvCxnSpPr/>
          <p:nvPr/>
        </p:nvCxnSpPr>
        <p:spPr>
          <a:xfrm rot="16200000" flipH="1">
            <a:off x="7066437" y="3729775"/>
            <a:ext cx="143029" cy="877"/>
          </a:xfrm>
          <a:prstGeom prst="bentConnector3">
            <a:avLst>
              <a:gd name="adj1" fmla="val -1589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uadroTexto 218" descr="Conector entre nodos" title="conector"/>
          <p:cNvSpPr txBox="1"/>
          <p:nvPr/>
        </p:nvSpPr>
        <p:spPr>
          <a:xfrm>
            <a:off x="6553041" y="3783162"/>
            <a:ext cx="11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distinguir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ángulo 222" descr="Nodo de cuarto nivel&#10;" title="Nodo04"/>
          <p:cNvSpPr/>
          <p:nvPr/>
        </p:nvSpPr>
        <p:spPr>
          <a:xfrm>
            <a:off x="4814849" y="5987498"/>
            <a:ext cx="1205490" cy="695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leva el acento prosódico de la palabra y se pronuncia con más fuerza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angular 256"/>
          <p:cNvCxnSpPr/>
          <p:nvPr/>
        </p:nvCxnSpPr>
        <p:spPr>
          <a:xfrm rot="16200000" flipH="1">
            <a:off x="7071699" y="4228022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5310926" y="4873433"/>
            <a:ext cx="1160377" cy="1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ector recto 257"/>
          <p:cNvCxnSpPr/>
          <p:nvPr/>
        </p:nvCxnSpPr>
        <p:spPr>
          <a:xfrm>
            <a:off x="5331102" y="5360715"/>
            <a:ext cx="0" cy="3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ector angular 259"/>
          <p:cNvCxnSpPr/>
          <p:nvPr/>
        </p:nvCxnSpPr>
        <p:spPr>
          <a:xfrm rot="5400000">
            <a:off x="7920625" y="261276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665531" y="4067418"/>
            <a:ext cx="13871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ector angular 125"/>
          <p:cNvCxnSpPr/>
          <p:nvPr/>
        </p:nvCxnSpPr>
        <p:spPr>
          <a:xfrm rot="16200000" flipV="1">
            <a:off x="601794" y="414981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1495189" y="4160158"/>
            <a:ext cx="119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tiene como objetivo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séptimo nivel" title="Nodo07"/>
          <p:cNvSpPr/>
          <p:nvPr/>
        </p:nvSpPr>
        <p:spPr>
          <a:xfrm>
            <a:off x="648832" y="4778317"/>
            <a:ext cx="653087" cy="211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escenas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224515" y="4625309"/>
            <a:ext cx="8366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16200000" flipV="1">
            <a:off x="155952" y="4714580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/>
          <p:nvPr/>
        </p:nvCxnSpPr>
        <p:spPr>
          <a:xfrm rot="16200000" flipV="1">
            <a:off x="996029" y="4714580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 descr="Conector entre nodos" title="conector"/>
          <p:cNvSpPr txBox="1"/>
          <p:nvPr/>
        </p:nvSpPr>
        <p:spPr>
          <a:xfrm>
            <a:off x="-359413" y="5084040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Conector angular 135"/>
          <p:cNvCxnSpPr/>
          <p:nvPr/>
        </p:nvCxnSpPr>
        <p:spPr>
          <a:xfrm rot="16200000" flipV="1">
            <a:off x="155952" y="5066072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 descr="Nodo de quinto nivel" title="Nodo05"/>
          <p:cNvSpPr/>
          <p:nvPr/>
        </p:nvSpPr>
        <p:spPr>
          <a:xfrm>
            <a:off x="43957" y="5425202"/>
            <a:ext cx="769842" cy="666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partes principales en las que se divide la obra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angular 140"/>
          <p:cNvCxnSpPr/>
          <p:nvPr/>
        </p:nvCxnSpPr>
        <p:spPr>
          <a:xfrm rot="16200000" flipV="1">
            <a:off x="155952" y="536190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/>
          <p:nvPr/>
        </p:nvCxnSpPr>
        <p:spPr>
          <a:xfrm rot="16200000" flipV="1">
            <a:off x="990017" y="507438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 descr="Conector entre nodos" title="conector"/>
          <p:cNvSpPr txBox="1"/>
          <p:nvPr/>
        </p:nvSpPr>
        <p:spPr>
          <a:xfrm>
            <a:off x="477255" y="5107672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son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1074513" y="5299045"/>
            <a:ext cx="0" cy="935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ángulo 149" descr="Nodo de séptimo nivel" title="Nodo07"/>
          <p:cNvSpPr/>
          <p:nvPr/>
        </p:nvSpPr>
        <p:spPr>
          <a:xfrm>
            <a:off x="428878" y="6232137"/>
            <a:ext cx="1064098" cy="451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partes en las que se divide un acto</a:t>
            </a:r>
          </a:p>
        </p:txBody>
      </p:sp>
      <p:cxnSp>
        <p:nvCxnSpPr>
          <p:cNvPr id="153" name="Conector angular 152"/>
          <p:cNvCxnSpPr/>
          <p:nvPr/>
        </p:nvCxnSpPr>
        <p:spPr>
          <a:xfrm rot="16200000" flipH="1">
            <a:off x="3655030" y="1432878"/>
            <a:ext cx="65734" cy="1157"/>
          </a:xfrm>
          <a:prstGeom prst="bentConnector3">
            <a:avLst>
              <a:gd name="adj1" fmla="val 4280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 descr="Nodo de tercer nivel" title="Nodo03"/>
          <p:cNvSpPr/>
          <p:nvPr/>
        </p:nvSpPr>
        <p:spPr>
          <a:xfrm>
            <a:off x="2234789" y="2668401"/>
            <a:ext cx="950988" cy="217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enunciativas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recto 26"/>
          <p:cNvCxnSpPr/>
          <p:nvPr/>
        </p:nvCxnSpPr>
        <p:spPr>
          <a:xfrm>
            <a:off x="2956751" y="2517561"/>
            <a:ext cx="16249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3630822" y="2443352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tercer nivel" title="Nodo03"/>
          <p:cNvSpPr/>
          <p:nvPr/>
        </p:nvSpPr>
        <p:spPr>
          <a:xfrm>
            <a:off x="2840090" y="3268219"/>
            <a:ext cx="770421" cy="217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tercer nivel" title="Nodo03"/>
          <p:cNvSpPr/>
          <p:nvPr/>
        </p:nvSpPr>
        <p:spPr>
          <a:xfrm>
            <a:off x="3687318" y="3257743"/>
            <a:ext cx="903693" cy="217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interrogativas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recto 158"/>
          <p:cNvCxnSpPr/>
          <p:nvPr/>
        </p:nvCxnSpPr>
        <p:spPr>
          <a:xfrm>
            <a:off x="4008178" y="2508349"/>
            <a:ext cx="11489" cy="740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CuadroTexto 160" descr="Conector entre nodos" title="conector"/>
          <p:cNvSpPr txBox="1"/>
          <p:nvPr/>
        </p:nvSpPr>
        <p:spPr>
          <a:xfrm>
            <a:off x="1971322" y="3492016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ector recto 161"/>
          <p:cNvCxnSpPr/>
          <p:nvPr/>
        </p:nvCxnSpPr>
        <p:spPr>
          <a:xfrm>
            <a:off x="4726188" y="2881181"/>
            <a:ext cx="7915" cy="581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16200000" flipH="1">
            <a:off x="2450062" y="374397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 descr="Conector entre nodos" title="conector"/>
          <p:cNvSpPr txBox="1"/>
          <p:nvPr/>
        </p:nvSpPr>
        <p:spPr>
          <a:xfrm>
            <a:off x="2836951" y="4757523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Conector angular 166"/>
          <p:cNvCxnSpPr/>
          <p:nvPr/>
        </p:nvCxnSpPr>
        <p:spPr>
          <a:xfrm rot="16200000" flipH="1">
            <a:off x="3335241" y="5044669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quinto nivel" title="Nodo05"/>
          <p:cNvSpPr/>
          <p:nvPr/>
        </p:nvSpPr>
        <p:spPr>
          <a:xfrm>
            <a:off x="2825411" y="5122511"/>
            <a:ext cx="978012" cy="794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expresan un consejo, una orden, un ruego o una petición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ector recto 171"/>
          <p:cNvCxnSpPr/>
          <p:nvPr/>
        </p:nvCxnSpPr>
        <p:spPr>
          <a:xfrm>
            <a:off x="4031467" y="3479060"/>
            <a:ext cx="0" cy="1285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CuadroTexto 172" descr="Conector entre nodos" title="conector"/>
          <p:cNvSpPr txBox="1"/>
          <p:nvPr/>
        </p:nvSpPr>
        <p:spPr>
          <a:xfrm>
            <a:off x="3462425" y="4749563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ángulo 173" descr="Nodo de quinto nivel" title="Nodo05"/>
          <p:cNvSpPr/>
          <p:nvPr/>
        </p:nvSpPr>
        <p:spPr>
          <a:xfrm>
            <a:off x="4145827" y="3826891"/>
            <a:ext cx="978012" cy="58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xpresan emociones o sentimientos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Conector angular 174"/>
          <p:cNvCxnSpPr/>
          <p:nvPr/>
        </p:nvCxnSpPr>
        <p:spPr>
          <a:xfrm rot="16200000" flipH="1">
            <a:off x="4663027" y="3751475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/>
          <p:nvPr/>
        </p:nvCxnSpPr>
        <p:spPr>
          <a:xfrm rot="16200000" flipH="1">
            <a:off x="3959953" y="502594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quinto nivel" title="Nodo05"/>
          <p:cNvSpPr/>
          <p:nvPr/>
        </p:nvSpPr>
        <p:spPr>
          <a:xfrm>
            <a:off x="3921724" y="5098233"/>
            <a:ext cx="906157" cy="466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solicitan información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ector angular 185"/>
          <p:cNvCxnSpPr/>
          <p:nvPr/>
        </p:nvCxnSpPr>
        <p:spPr>
          <a:xfrm rot="16200000" flipH="1">
            <a:off x="6398846" y="4994806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quinto nivel" title="Nodo05"/>
          <p:cNvSpPr/>
          <p:nvPr/>
        </p:nvSpPr>
        <p:spPr>
          <a:xfrm>
            <a:off x="4987528" y="5083593"/>
            <a:ext cx="680877" cy="316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tónica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 descr="Nodo de quinto nivel" title="Nodo05"/>
          <p:cNvSpPr/>
          <p:nvPr/>
        </p:nvSpPr>
        <p:spPr>
          <a:xfrm>
            <a:off x="6068421" y="5061242"/>
            <a:ext cx="680877" cy="316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átona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/>
          <p:nvPr/>
        </p:nvCxnSpPr>
        <p:spPr>
          <a:xfrm rot="16200000" flipH="1">
            <a:off x="5796124" y="479558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uadroTexto 223" descr="Conector entre nodos" title="conector"/>
          <p:cNvSpPr txBox="1"/>
          <p:nvPr/>
        </p:nvSpPr>
        <p:spPr>
          <a:xfrm>
            <a:off x="4787487" y="5644201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aquella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Conector angular 224"/>
          <p:cNvCxnSpPr/>
          <p:nvPr/>
        </p:nvCxnSpPr>
        <p:spPr>
          <a:xfrm rot="16200000" flipH="1">
            <a:off x="5276453" y="5907933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226"/>
          <p:cNvCxnSpPr/>
          <p:nvPr/>
        </p:nvCxnSpPr>
        <p:spPr>
          <a:xfrm>
            <a:off x="6469922" y="5378087"/>
            <a:ext cx="0" cy="3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CuadroTexto 227" descr="Conector entre nodos" title="conector"/>
          <p:cNvSpPr txBox="1"/>
          <p:nvPr/>
        </p:nvSpPr>
        <p:spPr>
          <a:xfrm>
            <a:off x="5907571" y="5643409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aquella que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Conector angular 228"/>
          <p:cNvCxnSpPr/>
          <p:nvPr/>
        </p:nvCxnSpPr>
        <p:spPr>
          <a:xfrm rot="16200000" flipH="1">
            <a:off x="6408327" y="5892903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ángulo 230" descr="Nodo de cuarto nivel&#10;" title="Nodo04"/>
          <p:cNvSpPr/>
          <p:nvPr/>
        </p:nvSpPr>
        <p:spPr>
          <a:xfrm>
            <a:off x="6115665" y="5964546"/>
            <a:ext cx="1205490" cy="760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lleva el acento prosódico de la palabra y se pronuncia con menor intensidad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Conector recto 234"/>
          <p:cNvCxnSpPr/>
          <p:nvPr/>
        </p:nvCxnSpPr>
        <p:spPr>
          <a:xfrm>
            <a:off x="7137951" y="4295924"/>
            <a:ext cx="6926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Conector recto 237"/>
          <p:cNvCxnSpPr/>
          <p:nvPr/>
        </p:nvCxnSpPr>
        <p:spPr>
          <a:xfrm>
            <a:off x="7830571" y="4295924"/>
            <a:ext cx="0" cy="11952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9" name="Rectángulo 238" descr="Nodo de quinto nivel" title="Nodo05"/>
          <p:cNvSpPr/>
          <p:nvPr/>
        </p:nvSpPr>
        <p:spPr>
          <a:xfrm>
            <a:off x="6984254" y="4461472"/>
            <a:ext cx="680877" cy="316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alabras agudas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ángulo 239" descr="Nodo de quinto nivel" title="Nodo05"/>
          <p:cNvSpPr/>
          <p:nvPr/>
        </p:nvSpPr>
        <p:spPr>
          <a:xfrm>
            <a:off x="6992332" y="4880892"/>
            <a:ext cx="680877" cy="316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palabras graves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ángulo 240" descr="Nodo de quinto nivel" title="Nodo05"/>
          <p:cNvSpPr/>
          <p:nvPr/>
        </p:nvSpPr>
        <p:spPr>
          <a:xfrm>
            <a:off x="6915909" y="5304636"/>
            <a:ext cx="766708" cy="316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palabras esdrújulas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7689243" y="5498636"/>
            <a:ext cx="1413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Conector recto 260"/>
          <p:cNvCxnSpPr/>
          <p:nvPr/>
        </p:nvCxnSpPr>
        <p:spPr>
          <a:xfrm>
            <a:off x="7673125" y="5038621"/>
            <a:ext cx="1413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Conector recto 261"/>
          <p:cNvCxnSpPr/>
          <p:nvPr/>
        </p:nvCxnSpPr>
        <p:spPr>
          <a:xfrm>
            <a:off x="7673125" y="4587155"/>
            <a:ext cx="1413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8003506" y="2282005"/>
            <a:ext cx="956193" cy="5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8956296" y="2297118"/>
            <a:ext cx="3403" cy="2147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CuadroTexto 262" descr="Conector entre nodos" title="conector"/>
          <p:cNvSpPr txBox="1"/>
          <p:nvPr/>
        </p:nvSpPr>
        <p:spPr>
          <a:xfrm>
            <a:off x="7814453" y="4578113"/>
            <a:ext cx="112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Conector recto 59"/>
          <p:cNvCxnSpPr/>
          <p:nvPr/>
        </p:nvCxnSpPr>
        <p:spPr>
          <a:xfrm>
            <a:off x="8337171" y="4447037"/>
            <a:ext cx="6191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Conector angular 263"/>
          <p:cNvCxnSpPr/>
          <p:nvPr/>
        </p:nvCxnSpPr>
        <p:spPr>
          <a:xfrm rot="5400000">
            <a:off x="8268292" y="4527006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263" idx="2"/>
          </p:cNvCxnSpPr>
          <p:nvPr/>
        </p:nvCxnSpPr>
        <p:spPr>
          <a:xfrm>
            <a:off x="8374495" y="4916667"/>
            <a:ext cx="0" cy="617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Rectángulo 265" descr="Nodo de tercer nivel" title="Nodo03"/>
          <p:cNvSpPr/>
          <p:nvPr/>
        </p:nvSpPr>
        <p:spPr>
          <a:xfrm>
            <a:off x="7900670" y="5540547"/>
            <a:ext cx="1165536" cy="73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ntroducción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esarrollo argumentativo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onclusión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ector angular 277"/>
          <p:cNvCxnSpPr/>
          <p:nvPr/>
        </p:nvCxnSpPr>
        <p:spPr>
          <a:xfrm rot="16200000" flipH="1">
            <a:off x="7932430" y="2307661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238</Words>
  <Application>Microsoft Office PowerPoint</Application>
  <PresentationFormat>Carta (216 x 279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112</cp:revision>
  <cp:lastPrinted>2015-06-25T22:36:16Z</cp:lastPrinted>
  <dcterms:created xsi:type="dcterms:W3CDTF">2015-05-14T14:12:36Z</dcterms:created>
  <dcterms:modified xsi:type="dcterms:W3CDTF">2015-12-23T20:03:01Z</dcterms:modified>
</cp:coreProperties>
</file>