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60" d="100"/>
          <a:sy n="160" d="100"/>
        </p:scale>
        <p:origin x="-260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8BD7A-7DD8-4A46-8D81-FCE63AA36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7999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6B174-6394-4B31-A6CB-D4EA20CB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58081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6B174-6394-4B31-A6CB-D4EA20CBDD4C}" type="slidenum">
              <a:rPr lang="es-CO" smtClean="0"/>
              <a:t>1</a:t>
            </a:fld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CO" smtClean="0"/>
              <a:t>23/07/2016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11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02/08/2015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El </a:t>
            </a:r>
            <a:r>
              <a:rPr lang="es-ES" sz="1600" smtClean="0"/>
              <a:t>anuncio publicitario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66348" y="879857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Literatura</a:t>
            </a:r>
            <a:endParaRPr lang="es-ES" sz="1200" b="1" dirty="0"/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26670" y="-1373470"/>
            <a:ext cx="116368" cy="375078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16200000" flipH="1">
            <a:off x="967847" y="1377168"/>
            <a:ext cx="85581" cy="2348"/>
          </a:xfrm>
          <a:prstGeom prst="bentConnector3">
            <a:avLst>
              <a:gd name="adj1" fmla="val 2367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440002" y="1558166"/>
            <a:ext cx="231468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La literatura colombiana de la época Precolombina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21560" y="3111460"/>
            <a:ext cx="1075875" cy="15195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t</a:t>
            </a:r>
            <a:r>
              <a:rPr lang="es-ES" sz="900" dirty="0" smtClean="0">
                <a:solidFill>
                  <a:schemeClr val="tx1"/>
                </a:solidFill>
              </a:rPr>
              <a:t>ransmitirse de forma oral</a:t>
            </a:r>
          </a:p>
          <a:p>
            <a:pPr marL="171450" indent="-171450">
              <a:buFont typeface="Arial"/>
              <a:buChar char="•"/>
            </a:pPr>
            <a:r>
              <a:rPr lang="es-ES" sz="900" smtClean="0">
                <a:solidFill>
                  <a:schemeClr val="tx1"/>
                </a:solidFill>
              </a:rPr>
              <a:t>ser anónima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presentar variaciones en su estructura por la diversidad de narradores </a:t>
            </a:r>
          </a:p>
        </p:txBody>
      </p:sp>
      <p:cxnSp>
        <p:nvCxnSpPr>
          <p:cNvPr id="76" name="Conector angular 75"/>
          <p:cNvCxnSpPr/>
          <p:nvPr/>
        </p:nvCxnSpPr>
        <p:spPr>
          <a:xfrm rot="5400000">
            <a:off x="576920" y="2884577"/>
            <a:ext cx="425654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2836358" y="867933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Gramática</a:t>
            </a:r>
            <a:endParaRPr lang="es-ES" sz="1200" b="1" dirty="0"/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2575814" y="3261414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r>
              <a:rPr lang="es-ES" sz="800" dirty="0" smtClean="0"/>
              <a:t>cuando</a:t>
            </a:r>
            <a:endParaRPr lang="es-ES" sz="800" dirty="0"/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2660011" y="3823154"/>
            <a:ext cx="1185527" cy="441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l sujeto realiza y recibe la acción verbal</a:t>
            </a:r>
          </a:p>
        </p:txBody>
      </p:sp>
      <p:cxnSp>
        <p:nvCxnSpPr>
          <p:cNvPr id="261" name="Conector angular 260"/>
          <p:cNvCxnSpPr/>
          <p:nvPr/>
        </p:nvCxnSpPr>
        <p:spPr>
          <a:xfrm rot="5400000">
            <a:off x="3056968" y="3644107"/>
            <a:ext cx="358094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ángulo 307" descr="Nodo de cuarto nivel&#10;" title="Nodo04"/>
          <p:cNvSpPr/>
          <p:nvPr/>
        </p:nvSpPr>
        <p:spPr>
          <a:xfrm>
            <a:off x="3940371" y="4096850"/>
            <a:ext cx="1032590" cy="1081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 acción del verbo es ejecutada y recibida mutuamente por dos o más sujetos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36" name="Conector angular 335"/>
          <p:cNvCxnSpPr/>
          <p:nvPr/>
        </p:nvCxnSpPr>
        <p:spPr>
          <a:xfrm rot="16200000" flipH="1">
            <a:off x="6722800" y="-1528184"/>
            <a:ext cx="132391" cy="403707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8071415" y="1822749"/>
            <a:ext cx="932312" cy="4859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El anuncio publicitario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19" name="Rectángulo 215" descr="Nodo de primer nivel" title="Nodo01"/>
          <p:cNvSpPr/>
          <p:nvPr/>
        </p:nvSpPr>
        <p:spPr>
          <a:xfrm>
            <a:off x="7200874" y="871442"/>
            <a:ext cx="1896364" cy="448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Comprensión y producción textual</a:t>
            </a:r>
            <a:endParaRPr lang="es-ES" sz="1200" b="1" dirty="0"/>
          </a:p>
        </p:txBody>
      </p:sp>
      <p:sp>
        <p:nvSpPr>
          <p:cNvPr id="126" name="Rectángulo 215" descr="Nodo de primer nivel" title="Nodo01"/>
          <p:cNvSpPr/>
          <p:nvPr/>
        </p:nvSpPr>
        <p:spPr>
          <a:xfrm>
            <a:off x="4930864" y="879857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Ortografía</a:t>
            </a:r>
            <a:endParaRPr lang="es-ES" sz="1200" b="1" dirty="0"/>
          </a:p>
        </p:txBody>
      </p:sp>
      <p:cxnSp>
        <p:nvCxnSpPr>
          <p:cNvPr id="135" name="Conector angular 30"/>
          <p:cNvCxnSpPr/>
          <p:nvPr/>
        </p:nvCxnSpPr>
        <p:spPr>
          <a:xfrm rot="16200000" flipH="1">
            <a:off x="3456057" y="1462801"/>
            <a:ext cx="283111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75"/>
          <p:cNvCxnSpPr/>
          <p:nvPr/>
        </p:nvCxnSpPr>
        <p:spPr>
          <a:xfrm rot="16200000" flipH="1">
            <a:off x="718671" y="2284972"/>
            <a:ext cx="143029" cy="877"/>
          </a:xfrm>
          <a:prstGeom prst="bentConnector3">
            <a:avLst>
              <a:gd name="adj1" fmla="val -21637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66" descr="Conector entre nodos" title="conector"/>
          <p:cNvSpPr txBox="1"/>
          <p:nvPr/>
        </p:nvSpPr>
        <p:spPr>
          <a:xfrm>
            <a:off x="1535950" y="2093219"/>
            <a:ext cx="1232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t</a:t>
            </a:r>
            <a:r>
              <a:rPr lang="es-ES" sz="800" dirty="0" smtClean="0"/>
              <a:t>rata temas referidos a</a:t>
            </a:r>
            <a:endParaRPr lang="es-ES" sz="800" dirty="0"/>
          </a:p>
        </p:txBody>
      </p:sp>
      <p:sp>
        <p:nvSpPr>
          <p:cNvPr id="122" name="Rectángulo 71" descr="Nodo de tercer nivel" title="Nodo03"/>
          <p:cNvSpPr/>
          <p:nvPr/>
        </p:nvSpPr>
        <p:spPr>
          <a:xfrm>
            <a:off x="1613196" y="2789184"/>
            <a:ext cx="1046815" cy="5284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la religión</a:t>
            </a:r>
            <a:endParaRPr lang="es-ES" sz="900" i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 magia</a:t>
            </a:r>
            <a:r>
              <a:rPr lang="es-ES" sz="900" i="1" dirty="0" smtClean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 naturaleza</a:t>
            </a:r>
            <a:endParaRPr lang="es-ES" sz="900" i="1" dirty="0" smtClean="0">
              <a:solidFill>
                <a:schemeClr val="tx1"/>
              </a:solidFill>
            </a:endParaRPr>
          </a:p>
          <a:p>
            <a:endParaRPr lang="es-ES" sz="900" i="1" dirty="0" smtClean="0">
              <a:solidFill>
                <a:schemeClr val="tx1"/>
              </a:solidFill>
            </a:endParaRP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24" name="Conector angular 75"/>
          <p:cNvCxnSpPr/>
          <p:nvPr/>
        </p:nvCxnSpPr>
        <p:spPr>
          <a:xfrm rot="16200000" flipH="1">
            <a:off x="2073909" y="1999520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adroTexto 221" descr="Conector entre nodos" title="conector"/>
          <p:cNvSpPr txBox="1"/>
          <p:nvPr/>
        </p:nvSpPr>
        <p:spPr>
          <a:xfrm>
            <a:off x="3961104" y="3265050"/>
            <a:ext cx="1276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cuando</a:t>
            </a:r>
            <a:endParaRPr lang="es-ES" sz="800" dirty="0"/>
          </a:p>
        </p:txBody>
      </p:sp>
      <p:cxnSp>
        <p:nvCxnSpPr>
          <p:cNvPr id="170" name="Conector angular 260"/>
          <p:cNvCxnSpPr/>
          <p:nvPr/>
        </p:nvCxnSpPr>
        <p:spPr>
          <a:xfrm rot="5400000">
            <a:off x="4276655" y="3781151"/>
            <a:ext cx="61124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ángulo 219" descr="Nodo de segundo nivel" title="Nodo02"/>
          <p:cNvSpPr/>
          <p:nvPr/>
        </p:nvSpPr>
        <p:spPr>
          <a:xfrm>
            <a:off x="4536739" y="1739410"/>
            <a:ext cx="1023359" cy="260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Los</a:t>
            </a:r>
            <a:r>
              <a:rPr lang="es-ES" sz="1050" dirty="0" smtClean="0">
                <a:solidFill>
                  <a:schemeClr val="bg1"/>
                </a:solidFill>
              </a:rPr>
              <a:t> diptongos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92" name="Rectángulo 219" descr="Nodo de segundo nivel" title="Nodo02"/>
          <p:cNvSpPr/>
          <p:nvPr/>
        </p:nvSpPr>
        <p:spPr>
          <a:xfrm>
            <a:off x="5679764" y="1820284"/>
            <a:ext cx="999077" cy="25118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Los hiatos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94" name="Rectángulo 219" descr="Nodo de segundo nivel" title="Nodo02"/>
          <p:cNvSpPr/>
          <p:nvPr/>
        </p:nvSpPr>
        <p:spPr>
          <a:xfrm>
            <a:off x="6835695" y="1830644"/>
            <a:ext cx="983258" cy="2492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Los triptongos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210" name="Rectángulo 283" descr="Nodo de tercer nivel" title="Nodo03"/>
          <p:cNvSpPr/>
          <p:nvPr/>
        </p:nvSpPr>
        <p:spPr>
          <a:xfrm>
            <a:off x="6173633" y="2998585"/>
            <a:ext cx="1027241" cy="5952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combinan dos vocales seguidas en diferentes sílabas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13" name="Rectángulo 307" descr="Nodo de cuarto nivel&#10;" title="Nodo04"/>
          <p:cNvSpPr/>
          <p:nvPr/>
        </p:nvSpPr>
        <p:spPr>
          <a:xfrm>
            <a:off x="6293492" y="4308215"/>
            <a:ext cx="838494" cy="1010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b</a:t>
            </a:r>
            <a:r>
              <a:rPr lang="es-ES" sz="900" dirty="0" smtClean="0">
                <a:solidFill>
                  <a:schemeClr val="tx1"/>
                </a:solidFill>
              </a:rPr>
              <a:t>ahía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o</a:t>
            </a:r>
            <a:r>
              <a:rPr lang="es-ES" sz="900" dirty="0" smtClean="0">
                <a:solidFill>
                  <a:schemeClr val="tx1"/>
                </a:solidFill>
              </a:rPr>
              <a:t>boe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b</a:t>
            </a:r>
            <a:r>
              <a:rPr lang="es-ES" sz="900" dirty="0" smtClean="0">
                <a:solidFill>
                  <a:schemeClr val="tx1"/>
                </a:solidFill>
              </a:rPr>
              <a:t>aldío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Isaías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t</a:t>
            </a:r>
            <a:r>
              <a:rPr lang="es-ES" sz="900" dirty="0" smtClean="0">
                <a:solidFill>
                  <a:schemeClr val="tx1"/>
                </a:solidFill>
              </a:rPr>
              <a:t>areas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v</a:t>
            </a:r>
            <a:r>
              <a:rPr lang="es-ES" sz="900" dirty="0" smtClean="0">
                <a:solidFill>
                  <a:schemeClr val="tx1"/>
                </a:solidFill>
              </a:rPr>
              <a:t>aho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14" name="CuadroTexto 221" descr="Conector entre nodos" title="conector"/>
          <p:cNvSpPr txBox="1"/>
          <p:nvPr/>
        </p:nvSpPr>
        <p:spPr>
          <a:xfrm>
            <a:off x="5803095" y="223703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s</a:t>
            </a:r>
            <a:r>
              <a:rPr lang="es-ES" sz="800" dirty="0" smtClean="0"/>
              <a:t>e presentan cuando</a:t>
            </a:r>
            <a:endParaRPr lang="es-ES" sz="800" dirty="0"/>
          </a:p>
        </p:txBody>
      </p:sp>
      <p:cxnSp>
        <p:nvCxnSpPr>
          <p:cNvPr id="215" name="Conector angular 222"/>
          <p:cNvCxnSpPr/>
          <p:nvPr/>
        </p:nvCxnSpPr>
        <p:spPr>
          <a:xfrm rot="5400000">
            <a:off x="6107351" y="2141946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angular 259"/>
          <p:cNvCxnSpPr/>
          <p:nvPr/>
        </p:nvCxnSpPr>
        <p:spPr>
          <a:xfrm rot="16200000" flipH="1">
            <a:off x="6139488" y="2483953"/>
            <a:ext cx="557405" cy="471857"/>
          </a:xfrm>
          <a:prstGeom prst="bentConnector3">
            <a:avLst>
              <a:gd name="adj1" fmla="val 408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ángulo 283" descr="Nodo de tercer nivel" title="Nodo03"/>
          <p:cNvSpPr/>
          <p:nvPr/>
        </p:nvSpPr>
        <p:spPr>
          <a:xfrm>
            <a:off x="7243130" y="3310905"/>
            <a:ext cx="838316" cy="7425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 unión de</a:t>
            </a:r>
            <a:r>
              <a:rPr lang="es-ES" sz="900" dirty="0" smtClean="0">
                <a:solidFill>
                  <a:schemeClr val="tx1"/>
                </a:solidFill>
              </a:rPr>
              <a:t> tres vocales en una </a:t>
            </a:r>
            <a:r>
              <a:rPr lang="es-ES" sz="900" dirty="0" smtClean="0">
                <a:solidFill>
                  <a:schemeClr val="tx1"/>
                </a:solidFill>
              </a:rPr>
              <a:t>sola </a:t>
            </a:r>
            <a:r>
              <a:rPr lang="es-ES" sz="900" dirty="0" smtClean="0">
                <a:solidFill>
                  <a:schemeClr val="tx1"/>
                </a:solidFill>
              </a:rPr>
              <a:t>sílaba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91" name="Rectángulo 307" descr="Nodo de cuarto nivel&#10;" title="Nodo04"/>
          <p:cNvSpPr/>
          <p:nvPr/>
        </p:nvSpPr>
        <p:spPr>
          <a:xfrm>
            <a:off x="7278362" y="4927828"/>
            <a:ext cx="810275" cy="709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Uruguay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ambiáis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b</a:t>
            </a:r>
            <a:r>
              <a:rPr lang="es-ES" sz="900" dirty="0" smtClean="0">
                <a:solidFill>
                  <a:schemeClr val="tx1"/>
                </a:solidFill>
              </a:rPr>
              <a:t>uey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iau</a:t>
            </a:r>
          </a:p>
          <a:p>
            <a:pPr marL="171450" indent="-171450">
              <a:buFont typeface="Arial"/>
              <a:buChar char="•"/>
            </a:pPr>
            <a:endParaRPr lang="es-ES" sz="900" dirty="0" smtClean="0">
              <a:solidFill>
                <a:schemeClr val="tx1"/>
              </a:solidFill>
            </a:endParaRPr>
          </a:p>
          <a:p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92" name="CuadroTexto 221" descr="Conector entre nodos" title="conector"/>
          <p:cNvSpPr txBox="1"/>
          <p:nvPr/>
        </p:nvSpPr>
        <p:spPr>
          <a:xfrm>
            <a:off x="6804180" y="2230176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c</a:t>
            </a:r>
            <a:r>
              <a:rPr lang="es-ES" sz="800" dirty="0" smtClean="0"/>
              <a:t>orresponden a</a:t>
            </a:r>
            <a:endParaRPr lang="es-ES" sz="800" dirty="0"/>
          </a:p>
        </p:txBody>
      </p:sp>
      <p:cxnSp>
        <p:nvCxnSpPr>
          <p:cNvPr id="293" name="Conector angular 222"/>
          <p:cNvCxnSpPr/>
          <p:nvPr/>
        </p:nvCxnSpPr>
        <p:spPr>
          <a:xfrm rot="5400000">
            <a:off x="7322497" y="2165087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ángulo 283" descr="Nodo de tercer nivel" title="Nodo03"/>
          <p:cNvSpPr/>
          <p:nvPr/>
        </p:nvSpPr>
        <p:spPr>
          <a:xfrm>
            <a:off x="5157628" y="2919662"/>
            <a:ext cx="929985" cy="6399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 unión de dos vocales seguidas en una misma sílaba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11" name="Rectángulo 307" descr="Nodo de cuarto nivel&#10;" title="Nodo04"/>
          <p:cNvSpPr/>
          <p:nvPr/>
        </p:nvSpPr>
        <p:spPr>
          <a:xfrm>
            <a:off x="5115603" y="4188795"/>
            <a:ext cx="951921" cy="1052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scualo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uelo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b</a:t>
            </a:r>
            <a:r>
              <a:rPr lang="es-ES" sz="900" dirty="0" smtClean="0">
                <a:solidFill>
                  <a:schemeClr val="tx1"/>
                </a:solidFill>
              </a:rPr>
              <a:t>ailar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amión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uidado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uéntame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12" name="Conector angular 222"/>
          <p:cNvCxnSpPr/>
          <p:nvPr/>
        </p:nvCxnSpPr>
        <p:spPr>
          <a:xfrm rot="16200000" flipH="1">
            <a:off x="6527371" y="3755786"/>
            <a:ext cx="324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angular 259"/>
          <p:cNvCxnSpPr/>
          <p:nvPr/>
        </p:nvCxnSpPr>
        <p:spPr>
          <a:xfrm rot="16200000" flipH="1">
            <a:off x="5248542" y="2079860"/>
            <a:ext cx="144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221" descr="Conector entre nodos" title="conector"/>
          <p:cNvSpPr txBox="1"/>
          <p:nvPr/>
        </p:nvSpPr>
        <p:spPr>
          <a:xfrm>
            <a:off x="4739612" y="2131326"/>
            <a:ext cx="1013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   </a:t>
            </a:r>
            <a:r>
              <a:rPr lang="es-ES" sz="900" dirty="0" smtClean="0"/>
              <a:t> </a:t>
            </a:r>
            <a:r>
              <a:rPr lang="es-ES" sz="800" dirty="0" smtClean="0"/>
              <a:t>corresponden a</a:t>
            </a:r>
            <a:endParaRPr lang="es-ES" sz="800" dirty="0"/>
          </a:p>
        </p:txBody>
      </p:sp>
      <p:cxnSp>
        <p:nvCxnSpPr>
          <p:cNvPr id="90" name="Conector angular 222"/>
          <p:cNvCxnSpPr/>
          <p:nvPr/>
        </p:nvCxnSpPr>
        <p:spPr>
          <a:xfrm rot="16200000" flipH="1">
            <a:off x="7466329" y="4267911"/>
            <a:ext cx="414639" cy="0"/>
          </a:xfrm>
          <a:prstGeom prst="bentConnector3">
            <a:avLst>
              <a:gd name="adj1" fmla="val 561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r 259"/>
          <p:cNvCxnSpPr/>
          <p:nvPr/>
        </p:nvCxnSpPr>
        <p:spPr>
          <a:xfrm rot="5400000">
            <a:off x="5048966" y="2635889"/>
            <a:ext cx="547461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1019678" y="551121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8797317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3380968" y="569554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5503794" y="579686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CuadroTexto 66" descr="Conector entre nodos" title="conector"/>
          <p:cNvSpPr txBox="1"/>
          <p:nvPr/>
        </p:nvSpPr>
        <p:spPr>
          <a:xfrm>
            <a:off x="275075" y="2426562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s</a:t>
            </a:r>
            <a:r>
              <a:rPr lang="es-ES" sz="800" dirty="0" smtClean="0"/>
              <a:t>e caracteriza por</a:t>
            </a:r>
            <a:endParaRPr lang="es-ES" sz="800" dirty="0"/>
          </a:p>
        </p:txBody>
      </p:sp>
      <p:cxnSp>
        <p:nvCxnSpPr>
          <p:cNvPr id="88" name="Conector angular 87"/>
          <p:cNvCxnSpPr/>
          <p:nvPr/>
        </p:nvCxnSpPr>
        <p:spPr>
          <a:xfrm rot="5400000">
            <a:off x="1929155" y="2568273"/>
            <a:ext cx="425654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219" descr="Nodo de segundo nivel" title="Nodo02"/>
          <p:cNvSpPr/>
          <p:nvPr/>
        </p:nvSpPr>
        <p:spPr>
          <a:xfrm>
            <a:off x="3115976" y="1616842"/>
            <a:ext cx="130401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Las oraciones 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95" name="CuadroTexto 66" descr="Conector entre nodos" title="conector"/>
          <p:cNvSpPr txBox="1"/>
          <p:nvPr/>
        </p:nvSpPr>
        <p:spPr>
          <a:xfrm>
            <a:off x="3122501" y="2221556"/>
            <a:ext cx="1024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 pueden ser</a:t>
            </a:r>
            <a:endParaRPr lang="es-ES" sz="800" dirty="0"/>
          </a:p>
        </p:txBody>
      </p:sp>
      <p:sp>
        <p:nvSpPr>
          <p:cNvPr id="98" name="Rectángulo 97" descr="Nodo de tercer nivel" title="Nodo03"/>
          <p:cNvSpPr/>
          <p:nvPr/>
        </p:nvSpPr>
        <p:spPr>
          <a:xfrm>
            <a:off x="2754913" y="2762118"/>
            <a:ext cx="999689" cy="3031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reflexivas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99" name="Rectángulo 98" descr="Nodo de tercer nivel" title="Nodo03"/>
          <p:cNvSpPr/>
          <p:nvPr/>
        </p:nvSpPr>
        <p:spPr>
          <a:xfrm>
            <a:off x="4050132" y="2767770"/>
            <a:ext cx="1021476" cy="304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recíprocas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01" name="Conector angular 30"/>
          <p:cNvCxnSpPr/>
          <p:nvPr/>
        </p:nvCxnSpPr>
        <p:spPr>
          <a:xfrm rot="16200000" flipH="1">
            <a:off x="3490656" y="2123744"/>
            <a:ext cx="283111" cy="0"/>
          </a:xfrm>
          <a:prstGeom prst="bentConnector3">
            <a:avLst>
              <a:gd name="adj1" fmla="val 640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3227303" y="3065282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3233459" y="2580187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3233459" y="2580187"/>
            <a:ext cx="13339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4560870" y="2580428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ector angular 259"/>
          <p:cNvCxnSpPr/>
          <p:nvPr/>
        </p:nvCxnSpPr>
        <p:spPr>
          <a:xfrm rot="16200000" flipH="1">
            <a:off x="3560211" y="2496273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 flipH="1">
            <a:off x="4567378" y="3068802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 flipH="1">
            <a:off x="3227303" y="4272158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ector angular 259"/>
          <p:cNvCxnSpPr/>
          <p:nvPr/>
        </p:nvCxnSpPr>
        <p:spPr>
          <a:xfrm rot="16200000" flipH="1">
            <a:off x="5442558" y="1421133"/>
            <a:ext cx="144000" cy="0"/>
          </a:xfrm>
          <a:prstGeom prst="bentConnector3">
            <a:avLst>
              <a:gd name="adj1" fmla="val 279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901568" y="1489413"/>
            <a:ext cx="25113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7412904" y="1493133"/>
            <a:ext cx="0" cy="329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H="1">
            <a:off x="4901567" y="1489413"/>
            <a:ext cx="1" cy="2394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6153340" y="1487079"/>
            <a:ext cx="0" cy="329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CuadroTexto 221" descr="Conector entre nodos" title="conector"/>
          <p:cNvSpPr txBox="1"/>
          <p:nvPr/>
        </p:nvSpPr>
        <p:spPr>
          <a:xfrm>
            <a:off x="3936030" y="5355985"/>
            <a:ext cx="1276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p</a:t>
            </a:r>
            <a:r>
              <a:rPr lang="es-ES" sz="800" dirty="0" smtClean="0"/>
              <a:t>or ejemplo</a:t>
            </a:r>
            <a:endParaRPr lang="es-ES" sz="800" dirty="0"/>
          </a:p>
        </p:txBody>
      </p:sp>
      <p:cxnSp>
        <p:nvCxnSpPr>
          <p:cNvPr id="105" name="Conector recto 104"/>
          <p:cNvCxnSpPr/>
          <p:nvPr/>
        </p:nvCxnSpPr>
        <p:spPr>
          <a:xfrm flipH="1">
            <a:off x="4567378" y="5183910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ectángulo 105" descr="Nodo de cuarto nivel&#10;" title="Nodo04"/>
          <p:cNvSpPr/>
          <p:nvPr/>
        </p:nvSpPr>
        <p:spPr>
          <a:xfrm>
            <a:off x="3921836" y="5781727"/>
            <a:ext cx="1635464" cy="325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Nosotros nos comprometimos</a:t>
            </a:r>
            <a:endParaRPr lang="es-ES" sz="900" dirty="0" smtClean="0">
              <a:solidFill>
                <a:schemeClr val="tx1"/>
              </a:solidFill>
            </a:endParaRPr>
          </a:p>
        </p:txBody>
      </p:sp>
      <p:cxnSp>
        <p:nvCxnSpPr>
          <p:cNvPr id="107" name="Conector recto 106"/>
          <p:cNvCxnSpPr/>
          <p:nvPr/>
        </p:nvCxnSpPr>
        <p:spPr>
          <a:xfrm flipH="1">
            <a:off x="4574154" y="5563109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ctángulo 108" descr="Nodo de cuarto nivel&#10;" title="Nodo04"/>
          <p:cNvSpPr/>
          <p:nvPr/>
        </p:nvSpPr>
        <p:spPr>
          <a:xfrm>
            <a:off x="2210074" y="4925816"/>
            <a:ext cx="1635464" cy="325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Juana se vistió con su traje blanco</a:t>
            </a:r>
            <a:endParaRPr lang="es-ES" sz="900" dirty="0" smtClean="0">
              <a:solidFill>
                <a:schemeClr val="tx1"/>
              </a:solidFill>
            </a:endParaRPr>
          </a:p>
        </p:txBody>
      </p:sp>
      <p:sp>
        <p:nvSpPr>
          <p:cNvPr id="110" name="CuadroTexto 109" descr="Conector entre nodos" title="conector"/>
          <p:cNvSpPr txBox="1"/>
          <p:nvPr/>
        </p:nvSpPr>
        <p:spPr>
          <a:xfrm>
            <a:off x="2544135" y="4493866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r>
              <a:rPr lang="es-ES" sz="800" dirty="0" smtClean="0"/>
              <a:t>por ejemplo</a:t>
            </a:r>
            <a:endParaRPr lang="es-ES" sz="800" dirty="0"/>
          </a:p>
        </p:txBody>
      </p:sp>
      <p:cxnSp>
        <p:nvCxnSpPr>
          <p:cNvPr id="111" name="Conector recto 110"/>
          <p:cNvCxnSpPr/>
          <p:nvPr/>
        </p:nvCxnSpPr>
        <p:spPr>
          <a:xfrm flipH="1">
            <a:off x="3213172" y="4701067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 flipH="1">
            <a:off x="5320658" y="3564277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CuadroTexto 114" descr="Conector entre nodos" title="conector"/>
          <p:cNvSpPr txBox="1"/>
          <p:nvPr/>
        </p:nvSpPr>
        <p:spPr>
          <a:xfrm>
            <a:off x="4630267" y="3724258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r>
              <a:rPr lang="es-ES" sz="800" dirty="0" smtClean="0"/>
              <a:t>por ejemplo</a:t>
            </a:r>
            <a:endParaRPr lang="es-ES" sz="800" dirty="0"/>
          </a:p>
        </p:txBody>
      </p:sp>
      <p:cxnSp>
        <p:nvCxnSpPr>
          <p:cNvPr id="116" name="Conector recto 115"/>
          <p:cNvCxnSpPr/>
          <p:nvPr/>
        </p:nvCxnSpPr>
        <p:spPr>
          <a:xfrm flipH="1">
            <a:off x="5322696" y="3965561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7327324" y="2424272"/>
            <a:ext cx="0" cy="4389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7311188" y="2863229"/>
            <a:ext cx="32396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H="1">
            <a:off x="7626388" y="2864818"/>
            <a:ext cx="7558" cy="438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CuadroTexto 126" descr="Conector entre nodos" title="conector"/>
          <p:cNvSpPr txBox="1"/>
          <p:nvPr/>
        </p:nvSpPr>
        <p:spPr>
          <a:xfrm>
            <a:off x="6005178" y="3866018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r>
              <a:rPr lang="es-ES" sz="800" dirty="0" smtClean="0"/>
              <a:t>por ejemplo</a:t>
            </a:r>
            <a:endParaRPr lang="es-ES" sz="800" dirty="0"/>
          </a:p>
        </p:txBody>
      </p:sp>
      <p:cxnSp>
        <p:nvCxnSpPr>
          <p:cNvPr id="128" name="Conector recto 127"/>
          <p:cNvCxnSpPr/>
          <p:nvPr/>
        </p:nvCxnSpPr>
        <p:spPr>
          <a:xfrm flipH="1">
            <a:off x="6699074" y="4077935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CuadroTexto 128" descr="Conector entre nodos" title="conector"/>
          <p:cNvSpPr txBox="1"/>
          <p:nvPr/>
        </p:nvSpPr>
        <p:spPr>
          <a:xfrm>
            <a:off x="7028140" y="4445440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r>
              <a:rPr lang="es-ES" sz="800" dirty="0" smtClean="0"/>
              <a:t>por ejemplo</a:t>
            </a:r>
            <a:endParaRPr lang="es-ES" sz="800" dirty="0"/>
          </a:p>
        </p:txBody>
      </p:sp>
      <p:cxnSp>
        <p:nvCxnSpPr>
          <p:cNvPr id="130" name="Conector recto 129"/>
          <p:cNvCxnSpPr/>
          <p:nvPr/>
        </p:nvCxnSpPr>
        <p:spPr>
          <a:xfrm flipH="1">
            <a:off x="7683500" y="4686433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8376960" y="1319639"/>
            <a:ext cx="0" cy="503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ector angular 222"/>
          <p:cNvCxnSpPr/>
          <p:nvPr/>
        </p:nvCxnSpPr>
        <p:spPr>
          <a:xfrm rot="5400000">
            <a:off x="8376597" y="2387591"/>
            <a:ext cx="143025" cy="876"/>
          </a:xfrm>
          <a:prstGeom prst="bentConnector3">
            <a:avLst>
              <a:gd name="adj1" fmla="val 766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uadroTexto 221" descr="Conector entre nodos" title="conector"/>
          <p:cNvSpPr txBox="1"/>
          <p:nvPr/>
        </p:nvSpPr>
        <p:spPr>
          <a:xfrm>
            <a:off x="7921354" y="2436765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t</a:t>
            </a:r>
            <a:r>
              <a:rPr lang="es-ES" sz="800" dirty="0" smtClean="0"/>
              <a:t>iene como propósito</a:t>
            </a:r>
            <a:endParaRPr lang="es-ES" sz="800" dirty="0"/>
          </a:p>
        </p:txBody>
      </p:sp>
      <p:cxnSp>
        <p:nvCxnSpPr>
          <p:cNvPr id="144" name="Conector angular 259"/>
          <p:cNvCxnSpPr/>
          <p:nvPr/>
        </p:nvCxnSpPr>
        <p:spPr>
          <a:xfrm rot="16200000" flipH="1">
            <a:off x="8375671" y="2699231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ángulo 145" descr="Nodo de tercer nivel" title="Nodo03"/>
          <p:cNvSpPr/>
          <p:nvPr/>
        </p:nvSpPr>
        <p:spPr>
          <a:xfrm>
            <a:off x="7980857" y="2761651"/>
            <a:ext cx="1021476" cy="304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dar a conocer un producto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47" name="Conector angular 259"/>
          <p:cNvCxnSpPr/>
          <p:nvPr/>
        </p:nvCxnSpPr>
        <p:spPr>
          <a:xfrm rot="16200000" flipH="1">
            <a:off x="8616971" y="3137282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uadroTexto 221" descr="Conector entre nodos" title="conector"/>
          <p:cNvSpPr txBox="1"/>
          <p:nvPr/>
        </p:nvSpPr>
        <p:spPr>
          <a:xfrm>
            <a:off x="8081446" y="3203619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para lo cual emplea</a:t>
            </a:r>
            <a:endParaRPr lang="es-ES" sz="800" dirty="0"/>
          </a:p>
        </p:txBody>
      </p:sp>
      <p:sp>
        <p:nvSpPr>
          <p:cNvPr id="149" name="Rectángulo 307" descr="Nodo de cuarto nivel&#10;" title="Nodo04"/>
          <p:cNvSpPr/>
          <p:nvPr/>
        </p:nvSpPr>
        <p:spPr>
          <a:xfrm>
            <a:off x="8215311" y="3617158"/>
            <a:ext cx="842018" cy="1308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imágenes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colores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t</a:t>
            </a:r>
            <a:r>
              <a:rPr lang="es-ES" sz="900" dirty="0" smtClean="0">
                <a:solidFill>
                  <a:schemeClr val="tx1"/>
                </a:solidFill>
              </a:rPr>
              <a:t>ipografía llamativa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slogan</a:t>
            </a:r>
            <a:endParaRPr lang="es-ES" sz="9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ogotipo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mensaje</a:t>
            </a:r>
          </a:p>
          <a:p>
            <a:pPr marL="171450" indent="-171450">
              <a:buFont typeface="Arial"/>
              <a:buChar char="•"/>
            </a:pPr>
            <a:endParaRPr lang="es-ES" sz="900" dirty="0" smtClean="0">
              <a:solidFill>
                <a:schemeClr val="tx1"/>
              </a:solidFill>
            </a:endParaRPr>
          </a:p>
          <a:p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58" name="Conector recto 257"/>
          <p:cNvCxnSpPr/>
          <p:nvPr/>
        </p:nvCxnSpPr>
        <p:spPr>
          <a:xfrm flipH="1">
            <a:off x="8688971" y="3432514"/>
            <a:ext cx="3713" cy="198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3102</TotalTime>
  <Words>183</Words>
  <Application>Microsoft Office PowerPoint</Application>
  <PresentationFormat>Carta (216 x 279 mm)</PresentationFormat>
  <Paragraphs>70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70</cp:revision>
  <cp:lastPrinted>2015-06-25T22:36:16Z</cp:lastPrinted>
  <dcterms:created xsi:type="dcterms:W3CDTF">2015-05-14T14:12:36Z</dcterms:created>
  <dcterms:modified xsi:type="dcterms:W3CDTF">2015-08-02T22:10:36Z</dcterms:modified>
</cp:coreProperties>
</file>