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23/07/2015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El </a:t>
            </a:r>
            <a:r>
              <a:rPr lang="es-ES" sz="1600" smtClean="0"/>
              <a:t>anuncio publicitario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404555" y="97245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Colombia precolombina</a:t>
            </a:r>
            <a:endParaRPr lang="es-ES" sz="1200" b="1" dirty="0"/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2818022" y="-1373853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16200000" flipH="1">
            <a:off x="857576" y="1453855"/>
            <a:ext cx="85581" cy="2348"/>
          </a:xfrm>
          <a:prstGeom prst="bentConnector3">
            <a:avLst>
              <a:gd name="adj1" fmla="val 2367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362012" y="1880092"/>
            <a:ext cx="102249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Culturas precolombinas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/>
          <p:nvPr/>
        </p:nvCxnSpPr>
        <p:spPr>
          <a:xfrm rot="10800000" flipV="1">
            <a:off x="898491" y="1581239"/>
            <a:ext cx="460462" cy="27361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271747" y="233853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algunas son</a:t>
            </a:r>
            <a:endParaRPr lang="es-ES" sz="900" dirty="0"/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228532" y="2995026"/>
            <a:ext cx="1122431" cy="151959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Muisca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San Agustín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err="1" smtClean="0">
                <a:solidFill>
                  <a:schemeClr val="tx1"/>
                </a:solidFill>
              </a:rPr>
              <a:t>Tairona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Quimbaya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err="1" smtClean="0">
                <a:solidFill>
                  <a:schemeClr val="tx1"/>
                </a:solidFill>
              </a:rPr>
              <a:t>Zenú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err="1" smtClean="0">
                <a:solidFill>
                  <a:schemeClr val="tx1"/>
                </a:solidFill>
              </a:rPr>
              <a:t>Yotoco</a:t>
            </a:r>
            <a:endParaRPr lang="es-ES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Calima</a:t>
            </a:r>
          </a:p>
          <a:p>
            <a:pPr marL="171450" indent="-171450" algn="ctr">
              <a:buFont typeface="Arial"/>
              <a:buChar char="•"/>
            </a:pPr>
            <a:endParaRPr lang="es-ES" sz="900" dirty="0" smtClean="0">
              <a:solidFill>
                <a:schemeClr val="tx1"/>
              </a:solidFill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617507" y="2782199"/>
            <a:ext cx="425654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 rot="5400000">
            <a:off x="783661" y="748806"/>
            <a:ext cx="380012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2818595" y="887277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Gramática</a:t>
            </a:r>
            <a:endParaRPr lang="es-ES" sz="1200" b="1" dirty="0"/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2884854" y="166725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xisten </a:t>
            </a:r>
            <a:r>
              <a:rPr lang="es-ES" sz="900" dirty="0" smtClean="0"/>
              <a:t>oraciones</a:t>
            </a:r>
            <a:endParaRPr lang="es-ES" sz="900" dirty="0"/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2828392" y="2440044"/>
            <a:ext cx="102249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Reflexivas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787921" y="2948286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presentan cuando</a:t>
            </a:r>
            <a:endParaRPr lang="es-ES" sz="900" dirty="0"/>
          </a:p>
        </p:txBody>
      </p:sp>
      <p:cxnSp>
        <p:nvCxnSpPr>
          <p:cNvPr id="223" name="Conector angular 222"/>
          <p:cNvCxnSpPr>
            <a:stCxn id="220" idx="2"/>
            <a:endCxn id="222" idx="0"/>
          </p:cNvCxnSpPr>
          <p:nvPr/>
        </p:nvCxnSpPr>
        <p:spPr>
          <a:xfrm rot="16200000" flipH="1">
            <a:off x="3264256" y="2872901"/>
            <a:ext cx="150769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 title="Nodo03"/>
          <p:cNvSpPr/>
          <p:nvPr/>
        </p:nvSpPr>
        <p:spPr>
          <a:xfrm>
            <a:off x="2786169" y="3322151"/>
            <a:ext cx="1122431" cy="4290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un solo sujeto realiza y recibe la acción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2786169" y="4253036"/>
            <a:ext cx="1122431" cy="1062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Luis se cayó de su bicicleta. </a:t>
            </a:r>
          </a:p>
          <a:p>
            <a:pPr marL="171450" indent="-171450" algn="ctr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Yo me pinté el pelo de azul.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60" name="Conector angular 259"/>
          <p:cNvCxnSpPr>
            <a:stCxn id="222" idx="2"/>
            <a:endCxn id="256" idx="0"/>
          </p:cNvCxnSpPr>
          <p:nvPr/>
        </p:nvCxnSpPr>
        <p:spPr>
          <a:xfrm rot="16200000" flipH="1">
            <a:off x="3344680" y="3319445"/>
            <a:ext cx="4533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angular 260"/>
          <p:cNvCxnSpPr>
            <a:stCxn id="256" idx="2"/>
          </p:cNvCxnSpPr>
          <p:nvPr/>
        </p:nvCxnSpPr>
        <p:spPr>
          <a:xfrm rot="5400000">
            <a:off x="3168338" y="3930288"/>
            <a:ext cx="358094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angular 261"/>
          <p:cNvCxnSpPr>
            <a:endCxn id="257" idx="0"/>
          </p:cNvCxnSpPr>
          <p:nvPr/>
        </p:nvCxnSpPr>
        <p:spPr>
          <a:xfrm rot="16200000" flipH="1">
            <a:off x="3270621" y="4176272"/>
            <a:ext cx="152652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4062976" y="2439376"/>
            <a:ext cx="102249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Recíprocas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4152653" y="3299586"/>
            <a:ext cx="1122431" cy="603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varios sujetos realizan una acción que los afecta mutuamente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08" name="Rectángulo 307" descr="Nodo de cuarto nivel&#10;" title="Nodo04"/>
          <p:cNvSpPr/>
          <p:nvPr/>
        </p:nvSpPr>
        <p:spPr>
          <a:xfrm>
            <a:off x="4181015" y="4503624"/>
            <a:ext cx="1122431" cy="1081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Fabián y Luisa se siguen hablando.</a:t>
            </a:r>
          </a:p>
          <a:p>
            <a:pPr marL="171450" indent="-171450">
              <a:buFont typeface="Arial"/>
              <a:buChar char="•"/>
            </a:pPr>
            <a:r>
              <a:rPr lang="es-ES" sz="900" smtClean="0">
                <a:solidFill>
                  <a:schemeClr val="tx1"/>
                </a:solidFill>
              </a:rPr>
              <a:t>Ellas </a:t>
            </a:r>
            <a:r>
              <a:rPr lang="es-ES" sz="900" dirty="0" smtClean="0">
                <a:solidFill>
                  <a:schemeClr val="tx1"/>
                </a:solidFill>
              </a:rPr>
              <a:t>se entienden con la mirada.</a:t>
            </a:r>
          </a:p>
          <a:p>
            <a:pPr marL="171450" indent="-171450" algn="ctr">
              <a:buFont typeface="Arial"/>
              <a:buChar char="•"/>
            </a:pP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36" name="Conector angular 335"/>
          <p:cNvCxnSpPr>
            <a:stCxn id="4" idx="2"/>
          </p:cNvCxnSpPr>
          <p:nvPr/>
        </p:nvCxnSpPr>
        <p:spPr>
          <a:xfrm rot="16200000" flipH="1">
            <a:off x="6703938" y="-1521205"/>
            <a:ext cx="132391" cy="403707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8021568" y="1383102"/>
            <a:ext cx="11224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i</a:t>
            </a:r>
            <a:r>
              <a:rPr lang="es-ES" sz="900" dirty="0" smtClean="0"/>
              <a:t>ncluye </a:t>
            </a:r>
            <a:r>
              <a:rPr lang="es-ES" sz="900" dirty="0" smtClean="0"/>
              <a:t>los siguientes elementos</a:t>
            </a:r>
            <a:endParaRPr lang="es-ES" sz="900" dirty="0"/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8060381" y="1956189"/>
            <a:ext cx="1022496" cy="13205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1050" dirty="0" smtClean="0">
                <a:solidFill>
                  <a:schemeClr val="bg1"/>
                </a:solidFill>
              </a:rPr>
              <a:t>Producto</a:t>
            </a:r>
          </a:p>
          <a:p>
            <a:pPr marL="171450" indent="-171450">
              <a:buFont typeface="Arial"/>
              <a:buChar char="•"/>
            </a:pPr>
            <a:r>
              <a:rPr lang="es-ES" sz="1050" dirty="0" smtClean="0">
                <a:solidFill>
                  <a:schemeClr val="bg1"/>
                </a:solidFill>
              </a:rPr>
              <a:t>Marca, empresa o institución.</a:t>
            </a:r>
          </a:p>
          <a:p>
            <a:pPr marL="171450" indent="-171450">
              <a:buFont typeface="Arial"/>
              <a:buChar char="•"/>
            </a:pPr>
            <a:r>
              <a:rPr lang="es-ES" sz="1050" dirty="0" smtClean="0">
                <a:solidFill>
                  <a:schemeClr val="bg1"/>
                </a:solidFill>
              </a:rPr>
              <a:t>Descripción</a:t>
            </a:r>
          </a:p>
          <a:p>
            <a:pPr marL="171450" indent="-171450">
              <a:buFont typeface="Arial"/>
              <a:buChar char="•"/>
            </a:pPr>
            <a:r>
              <a:rPr lang="es-ES" sz="1050" dirty="0" smtClean="0">
                <a:solidFill>
                  <a:schemeClr val="bg1"/>
                </a:solidFill>
              </a:rPr>
              <a:t>Eslogan</a:t>
            </a:r>
          </a:p>
          <a:p>
            <a:pPr marL="171450" indent="-171450">
              <a:buFont typeface="Arial"/>
              <a:buChar char="•"/>
            </a:pPr>
            <a:r>
              <a:rPr lang="es-ES" sz="1050" dirty="0" smtClean="0">
                <a:solidFill>
                  <a:schemeClr val="bg1"/>
                </a:solidFill>
              </a:rPr>
              <a:t>Destinatario</a:t>
            </a:r>
          </a:p>
          <a:p>
            <a:pPr marL="171450" indent="-171450" algn="ctr">
              <a:buFont typeface="Arial"/>
              <a:buChar char="•"/>
            </a:pP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340" name="Conector angular 339"/>
          <p:cNvCxnSpPr/>
          <p:nvPr/>
        </p:nvCxnSpPr>
        <p:spPr>
          <a:xfrm rot="16200000" flipH="1">
            <a:off x="8594715" y="1440058"/>
            <a:ext cx="144000" cy="0"/>
          </a:xfrm>
          <a:prstGeom prst="bentConnector3">
            <a:avLst>
              <a:gd name="adj1" fmla="val 561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ángulo 215" descr="Nodo de primer nivel" title="Nodo01"/>
          <p:cNvSpPr/>
          <p:nvPr/>
        </p:nvSpPr>
        <p:spPr>
          <a:xfrm>
            <a:off x="7926742" y="89001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El anuncio publicitario</a:t>
            </a:r>
            <a:endParaRPr lang="es-ES" sz="1200" b="1" dirty="0"/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4857316" y="82647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Ortografía</a:t>
            </a:r>
            <a:endParaRPr lang="es-ES" sz="1200" b="1" dirty="0"/>
          </a:p>
        </p:txBody>
      </p:sp>
      <p:cxnSp>
        <p:nvCxnSpPr>
          <p:cNvPr id="135" name="Conector angular 30"/>
          <p:cNvCxnSpPr>
            <a:endCxn id="218" idx="0"/>
          </p:cNvCxnSpPr>
          <p:nvPr/>
        </p:nvCxnSpPr>
        <p:spPr>
          <a:xfrm rot="16200000" flipH="1">
            <a:off x="3252530" y="1538562"/>
            <a:ext cx="283111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angular 220"/>
          <p:cNvCxnSpPr/>
          <p:nvPr/>
        </p:nvCxnSpPr>
        <p:spPr>
          <a:xfrm rot="16200000" flipH="1">
            <a:off x="4107837" y="1711860"/>
            <a:ext cx="154109" cy="1275294"/>
          </a:xfrm>
          <a:prstGeom prst="bentConnector3">
            <a:avLst>
              <a:gd name="adj1" fmla="val -1003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angular 339"/>
          <p:cNvCxnSpPr/>
          <p:nvPr/>
        </p:nvCxnSpPr>
        <p:spPr>
          <a:xfrm rot="16200000" flipH="1">
            <a:off x="8624963" y="736254"/>
            <a:ext cx="324000" cy="34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 43" descr="Nodo de segundo nivel" title="Nodo02"/>
          <p:cNvSpPr/>
          <p:nvPr/>
        </p:nvSpPr>
        <p:spPr>
          <a:xfrm>
            <a:off x="1515228" y="1881095"/>
            <a:ext cx="102249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Mitos y leyendas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13" name="Conector angular 44"/>
          <p:cNvCxnSpPr/>
          <p:nvPr/>
        </p:nvCxnSpPr>
        <p:spPr>
          <a:xfrm>
            <a:off x="1362285" y="1581297"/>
            <a:ext cx="642291" cy="266211"/>
          </a:xfrm>
          <a:prstGeom prst="bentConnector3">
            <a:avLst>
              <a:gd name="adj1" fmla="val 984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75"/>
          <p:cNvCxnSpPr/>
          <p:nvPr/>
        </p:nvCxnSpPr>
        <p:spPr>
          <a:xfrm rot="16200000" flipH="1">
            <a:off x="726634" y="2313428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66" descr="Conector entre nodos" title="conector"/>
          <p:cNvSpPr txBox="1"/>
          <p:nvPr/>
        </p:nvSpPr>
        <p:spPr>
          <a:xfrm>
            <a:off x="1559525" y="2423649"/>
            <a:ext cx="111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transmitidos por tradición oral</a:t>
            </a:r>
            <a:endParaRPr lang="es-ES" sz="900" dirty="0"/>
          </a:p>
        </p:txBody>
      </p:sp>
      <p:sp>
        <p:nvSpPr>
          <p:cNvPr id="122" name="Rectángulo 71" descr="Nodo de tercer nivel" title="Nodo03"/>
          <p:cNvSpPr/>
          <p:nvPr/>
        </p:nvSpPr>
        <p:spPr>
          <a:xfrm>
            <a:off x="1557773" y="2797514"/>
            <a:ext cx="1122431" cy="127333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Leyenda de </a:t>
            </a:r>
            <a:r>
              <a:rPr lang="es-ES" sz="900" i="1" dirty="0" err="1" smtClean="0">
                <a:solidFill>
                  <a:schemeClr val="tx1"/>
                </a:solidFill>
              </a:rPr>
              <a:t>Yurupary</a:t>
            </a:r>
            <a:endParaRPr lang="es-ES" sz="900" i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Leyenda de </a:t>
            </a:r>
            <a:r>
              <a:rPr lang="es-ES" sz="900" i="1" dirty="0" smtClean="0">
                <a:solidFill>
                  <a:schemeClr val="tx1"/>
                </a:solidFill>
              </a:rPr>
              <a:t>El Dorado.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Mito de </a:t>
            </a:r>
            <a:r>
              <a:rPr lang="es-ES" sz="900" i="1" dirty="0" err="1" smtClean="0">
                <a:solidFill>
                  <a:schemeClr val="tx1"/>
                </a:solidFill>
              </a:rPr>
              <a:t>Mirthayú</a:t>
            </a:r>
            <a:endParaRPr lang="es-ES" sz="900" i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Mito </a:t>
            </a:r>
            <a:r>
              <a:rPr lang="es-ES" sz="900" i="1" dirty="0" err="1" smtClean="0">
                <a:solidFill>
                  <a:schemeClr val="tx1"/>
                </a:solidFill>
              </a:rPr>
              <a:t>Kuiva</a:t>
            </a:r>
            <a:r>
              <a:rPr lang="es-ES" sz="900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23" name="Conector angular 75"/>
          <p:cNvCxnSpPr>
            <a:stCxn id="121" idx="2"/>
            <a:endCxn id="122" idx="0"/>
          </p:cNvCxnSpPr>
          <p:nvPr/>
        </p:nvCxnSpPr>
        <p:spPr>
          <a:xfrm rot="16200000" flipH="1">
            <a:off x="2116284" y="2794808"/>
            <a:ext cx="4533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75"/>
          <p:cNvCxnSpPr/>
          <p:nvPr/>
        </p:nvCxnSpPr>
        <p:spPr>
          <a:xfrm rot="16200000" flipH="1">
            <a:off x="2039643" y="2356487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r 131"/>
          <p:cNvCxnSpPr/>
          <p:nvPr/>
        </p:nvCxnSpPr>
        <p:spPr>
          <a:xfrm rot="16200000" flipH="1">
            <a:off x="3356639" y="839085"/>
            <a:ext cx="65734" cy="1157"/>
          </a:xfrm>
          <a:prstGeom prst="bentConnector3">
            <a:avLst>
              <a:gd name="adj1" fmla="val -3623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220"/>
          <p:cNvCxnSpPr/>
          <p:nvPr/>
        </p:nvCxnSpPr>
        <p:spPr>
          <a:xfrm rot="10800000" flipV="1">
            <a:off x="2922586" y="2258943"/>
            <a:ext cx="706458" cy="193453"/>
          </a:xfrm>
          <a:prstGeom prst="bentConnector3">
            <a:avLst>
              <a:gd name="adj1" fmla="val 1023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adroTexto 221" descr="Conector entre nodos" title="conector"/>
          <p:cNvSpPr txBox="1"/>
          <p:nvPr/>
        </p:nvSpPr>
        <p:spPr>
          <a:xfrm>
            <a:off x="4135241" y="293235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son las que tienen</a:t>
            </a:r>
            <a:endParaRPr lang="es-ES" sz="900" dirty="0"/>
          </a:p>
        </p:txBody>
      </p:sp>
      <p:cxnSp>
        <p:nvCxnSpPr>
          <p:cNvPr id="167" name="Conector angular 222"/>
          <p:cNvCxnSpPr/>
          <p:nvPr/>
        </p:nvCxnSpPr>
        <p:spPr>
          <a:xfrm rot="5400000">
            <a:off x="4552131" y="2885085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angular 259"/>
          <p:cNvCxnSpPr/>
          <p:nvPr/>
        </p:nvCxnSpPr>
        <p:spPr>
          <a:xfrm rot="16200000" flipH="1">
            <a:off x="4575362" y="3204740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angular 260"/>
          <p:cNvCxnSpPr>
            <a:stCxn id="284" idx="2"/>
          </p:cNvCxnSpPr>
          <p:nvPr/>
        </p:nvCxnSpPr>
        <p:spPr>
          <a:xfrm rot="5400000">
            <a:off x="4408247" y="4208259"/>
            <a:ext cx="61124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30"/>
          <p:cNvCxnSpPr/>
          <p:nvPr/>
        </p:nvCxnSpPr>
        <p:spPr>
          <a:xfrm rot="16200000" flipH="1">
            <a:off x="5354075" y="1527569"/>
            <a:ext cx="541212" cy="35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angular 220"/>
          <p:cNvCxnSpPr/>
          <p:nvPr/>
        </p:nvCxnSpPr>
        <p:spPr>
          <a:xfrm>
            <a:off x="5622311" y="1409349"/>
            <a:ext cx="1076450" cy="0"/>
          </a:xfrm>
          <a:prstGeom prst="bentConnector3">
            <a:avLst>
              <a:gd name="adj1" fmla="val 1017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ángulo 219" descr="Nodo de segundo nivel" title="Nodo02"/>
          <p:cNvSpPr/>
          <p:nvPr/>
        </p:nvSpPr>
        <p:spPr>
          <a:xfrm>
            <a:off x="4544826" y="1811807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Diptongos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90" name="Conector angular 131"/>
          <p:cNvCxnSpPr/>
          <p:nvPr/>
        </p:nvCxnSpPr>
        <p:spPr>
          <a:xfrm rot="16200000" flipH="1">
            <a:off x="5049414" y="699459"/>
            <a:ext cx="264379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219" descr="Nodo de segundo nivel" title="Nodo02"/>
          <p:cNvSpPr/>
          <p:nvPr/>
        </p:nvSpPr>
        <p:spPr>
          <a:xfrm>
            <a:off x="5787887" y="1821223"/>
            <a:ext cx="102249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Hiatos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94" name="Rectángulo 219" descr="Nodo de segundo nivel" title="Nodo02"/>
          <p:cNvSpPr/>
          <p:nvPr/>
        </p:nvSpPr>
        <p:spPr>
          <a:xfrm>
            <a:off x="6910606" y="1826122"/>
            <a:ext cx="102249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Triptongos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06" name="Conector angular 220"/>
          <p:cNvCxnSpPr/>
          <p:nvPr/>
        </p:nvCxnSpPr>
        <p:spPr>
          <a:xfrm>
            <a:off x="6693394" y="1416065"/>
            <a:ext cx="1076450" cy="379442"/>
          </a:xfrm>
          <a:prstGeom prst="bentConnector3">
            <a:avLst>
              <a:gd name="adj1" fmla="val 1017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ángulo 283" descr="Nodo de tercer nivel" title="Nodo03"/>
          <p:cNvSpPr/>
          <p:nvPr/>
        </p:nvSpPr>
        <p:spPr>
          <a:xfrm>
            <a:off x="6645980" y="3157105"/>
            <a:ext cx="1122431" cy="6702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dos vocales seguidas se separan dos sílabas diferentes.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13" name="Rectángulo 307" descr="Nodo de cuarto nivel&#10;" title="Nodo04"/>
          <p:cNvSpPr/>
          <p:nvPr/>
        </p:nvSpPr>
        <p:spPr>
          <a:xfrm>
            <a:off x="6666676" y="4163178"/>
            <a:ext cx="1122431" cy="1300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Bahía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Oboe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Baldío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Isaías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Tareas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Vaho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14" name="CuadroTexto 221" descr="Conector entre nodos" title="conector"/>
          <p:cNvSpPr txBox="1"/>
          <p:nvPr/>
        </p:nvSpPr>
        <p:spPr>
          <a:xfrm>
            <a:off x="5874283" y="232732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las palabras tienen</a:t>
            </a:r>
            <a:endParaRPr lang="es-ES" sz="900" dirty="0"/>
          </a:p>
        </p:txBody>
      </p:sp>
      <p:cxnSp>
        <p:nvCxnSpPr>
          <p:cNvPr id="215" name="Conector angular 222"/>
          <p:cNvCxnSpPr/>
          <p:nvPr/>
        </p:nvCxnSpPr>
        <p:spPr>
          <a:xfrm rot="5400000">
            <a:off x="6361796" y="2280605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angular 259"/>
          <p:cNvCxnSpPr/>
          <p:nvPr/>
        </p:nvCxnSpPr>
        <p:spPr>
          <a:xfrm rot="16200000" flipH="1">
            <a:off x="6451159" y="2582773"/>
            <a:ext cx="557405" cy="471857"/>
          </a:xfrm>
          <a:prstGeom prst="bentConnector3">
            <a:avLst>
              <a:gd name="adj1" fmla="val 408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ángulo 283" descr="Nodo de tercer nivel" title="Nodo03"/>
          <p:cNvSpPr/>
          <p:nvPr/>
        </p:nvSpPr>
        <p:spPr>
          <a:xfrm>
            <a:off x="7894569" y="3415448"/>
            <a:ext cx="1122431" cy="8489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tres vocales seguidas pertenecen a una sola sílaba.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91" name="Rectángulo 307" descr="Nodo de cuarto nivel&#10;" title="Nodo04"/>
          <p:cNvSpPr/>
          <p:nvPr/>
        </p:nvSpPr>
        <p:spPr>
          <a:xfrm>
            <a:off x="8072588" y="4689182"/>
            <a:ext cx="1020392" cy="1415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Uruguay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Cambiáis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Buey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Cambiáis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Paraguay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92" name="CuadroTexto 221" descr="Conector entre nodos" title="conector"/>
          <p:cNvSpPr txBox="1"/>
          <p:nvPr/>
        </p:nvSpPr>
        <p:spPr>
          <a:xfrm>
            <a:off x="6925649" y="231183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aparece cuando</a:t>
            </a:r>
            <a:endParaRPr lang="es-ES" sz="900" dirty="0"/>
          </a:p>
        </p:txBody>
      </p:sp>
      <p:cxnSp>
        <p:nvCxnSpPr>
          <p:cNvPr id="293" name="Conector angular 222"/>
          <p:cNvCxnSpPr/>
          <p:nvPr/>
        </p:nvCxnSpPr>
        <p:spPr>
          <a:xfrm rot="5400000">
            <a:off x="7449189" y="2270860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angular 260"/>
          <p:cNvCxnSpPr/>
          <p:nvPr/>
        </p:nvCxnSpPr>
        <p:spPr>
          <a:xfrm rot="16200000" flipH="1">
            <a:off x="7347497" y="2764982"/>
            <a:ext cx="787357" cy="478874"/>
          </a:xfrm>
          <a:prstGeom prst="bentConnector3">
            <a:avLst>
              <a:gd name="adj1" fmla="val 5537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 angular 30"/>
          <p:cNvCxnSpPr/>
          <p:nvPr/>
        </p:nvCxnSpPr>
        <p:spPr>
          <a:xfrm rot="16200000" flipH="1">
            <a:off x="3373670" y="2178154"/>
            <a:ext cx="85581" cy="2348"/>
          </a:xfrm>
          <a:prstGeom prst="bentConnector3">
            <a:avLst>
              <a:gd name="adj1" fmla="val -248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tángulo 283" descr="Nodo de tercer nivel" title="Nodo03"/>
          <p:cNvSpPr/>
          <p:nvPr/>
        </p:nvSpPr>
        <p:spPr>
          <a:xfrm>
            <a:off x="5441389" y="3111460"/>
            <a:ext cx="1122431" cy="681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dos vocales seguidas pertenecen a una sola sílaba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11" name="Rectángulo 307" descr="Nodo de cuarto nivel&#10;" title="Nodo04"/>
          <p:cNvSpPr/>
          <p:nvPr/>
        </p:nvSpPr>
        <p:spPr>
          <a:xfrm>
            <a:off x="5473420" y="4207934"/>
            <a:ext cx="1122431" cy="1227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Escualo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Duelo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Bailar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Camión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Cuidado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Cuéntame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12" name="Conector angular 222"/>
          <p:cNvCxnSpPr/>
          <p:nvPr/>
        </p:nvCxnSpPr>
        <p:spPr>
          <a:xfrm rot="16200000" flipH="1">
            <a:off x="7036730" y="4021359"/>
            <a:ext cx="32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259"/>
          <p:cNvCxnSpPr/>
          <p:nvPr/>
        </p:nvCxnSpPr>
        <p:spPr>
          <a:xfrm rot="16200000" flipH="1">
            <a:off x="5476402" y="2263529"/>
            <a:ext cx="144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r 222"/>
          <p:cNvCxnSpPr>
            <a:stCxn id="310" idx="2"/>
            <a:endCxn id="311" idx="0"/>
          </p:cNvCxnSpPr>
          <p:nvPr/>
        </p:nvCxnSpPr>
        <p:spPr>
          <a:xfrm rot="16200000" flipH="1">
            <a:off x="5795285" y="4000613"/>
            <a:ext cx="414639" cy="0"/>
          </a:xfrm>
          <a:prstGeom prst="bentConnector3">
            <a:avLst>
              <a:gd name="adj1" fmla="val 561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221" descr="Conector entre nodos" title="conector"/>
          <p:cNvSpPr txBox="1"/>
          <p:nvPr/>
        </p:nvSpPr>
        <p:spPr>
          <a:xfrm>
            <a:off x="4597400" y="2361190"/>
            <a:ext cx="1259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                 cada vez que</a:t>
            </a:r>
            <a:endParaRPr lang="es-ES" sz="900" dirty="0"/>
          </a:p>
        </p:txBody>
      </p:sp>
      <p:cxnSp>
        <p:nvCxnSpPr>
          <p:cNvPr id="90" name="Conector angular 222"/>
          <p:cNvCxnSpPr/>
          <p:nvPr/>
        </p:nvCxnSpPr>
        <p:spPr>
          <a:xfrm rot="16200000" flipH="1">
            <a:off x="8403026" y="4474748"/>
            <a:ext cx="414639" cy="0"/>
          </a:xfrm>
          <a:prstGeom prst="bentConnector3">
            <a:avLst>
              <a:gd name="adj1" fmla="val 561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222"/>
          <p:cNvCxnSpPr/>
          <p:nvPr/>
        </p:nvCxnSpPr>
        <p:spPr>
          <a:xfrm rot="5400000">
            <a:off x="8583761" y="1695098"/>
            <a:ext cx="14302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r 259"/>
          <p:cNvCxnSpPr/>
          <p:nvPr/>
        </p:nvCxnSpPr>
        <p:spPr>
          <a:xfrm rot="5400000">
            <a:off x="5291606" y="2842004"/>
            <a:ext cx="547461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2981</TotalTime>
  <Words>170</Words>
  <Application>Microsoft Office PowerPoint</Application>
  <PresentationFormat>Carta (216 x 279 mm)</PresentationFormat>
  <Paragraphs>65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luis Carlos González Lesmes</cp:lastModifiedBy>
  <cp:revision>53</cp:revision>
  <cp:lastPrinted>2015-06-25T22:36:16Z</cp:lastPrinted>
  <dcterms:created xsi:type="dcterms:W3CDTF">2015-05-14T14:12:36Z</dcterms:created>
  <dcterms:modified xsi:type="dcterms:W3CDTF">2015-07-23T15:48:43Z</dcterms:modified>
</cp:coreProperties>
</file>