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letter"/>
  <p:notesSz cx="6794500" cy="99187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200" d="100"/>
          <a:sy n="200" d="100"/>
        </p:scale>
        <p:origin x="-5322" y="-27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8BD7A-7DD8-4A46-8D81-FCE63AA36D4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9979991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O" smtClean="0"/>
              <a:t>23/07/2016</a:t>
            </a:r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39838"/>
            <a:ext cx="44640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450" y="4773613"/>
            <a:ext cx="5435600" cy="39052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48100" y="942181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6B174-6394-4B31-A6CB-D4EA20CBDD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580811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36B174-6394-4B31-A6CB-D4EA20CBDD4C}" type="slidenum">
              <a:rPr lang="es-CO" smtClean="0"/>
              <a:t>1</a:t>
            </a:fld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s-CO" smtClean="0"/>
              <a:t>23/07/2016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8117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257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581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44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9374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310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8690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18461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9546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001C876-01F7-4317-94B9-1AE222133113}" type="datetimeFigureOut">
              <a:rPr lang="es-ES" smtClean="0"/>
              <a:t>27/08/2015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8140F73-F5A2-4B82-A2FA-BF1850CF13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1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42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88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 userDrawn="1"/>
        </p:nvSpPr>
        <p:spPr>
          <a:xfrm rot="16200000">
            <a:off x="-1144305" y="1666821"/>
            <a:ext cx="2852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© Editorial Planeta Colombiana S.A., 2015.</a:t>
            </a:r>
            <a:endParaRPr lang="es-ES" sz="1200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0852" y="197250"/>
            <a:ext cx="181942" cy="18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3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 descr="Título del guion" title="Titulo"/>
          <p:cNvSpPr/>
          <p:nvPr/>
        </p:nvSpPr>
        <p:spPr>
          <a:xfrm>
            <a:off x="1911731" y="78445"/>
            <a:ext cx="5679731" cy="3526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La literatura española del Renacimiento 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 descr="Nodo de primer nivel" title="Nodo01"/>
          <p:cNvSpPr/>
          <p:nvPr/>
        </p:nvSpPr>
        <p:spPr>
          <a:xfrm>
            <a:off x="582711" y="841608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Literatura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angular 11"/>
          <p:cNvCxnSpPr/>
          <p:nvPr/>
        </p:nvCxnSpPr>
        <p:spPr>
          <a:xfrm rot="5400000">
            <a:off x="2826670" y="-1373470"/>
            <a:ext cx="116368" cy="375078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r 30"/>
          <p:cNvCxnSpPr/>
          <p:nvPr/>
        </p:nvCxnSpPr>
        <p:spPr>
          <a:xfrm rot="16200000" flipH="1">
            <a:off x="978062" y="1350465"/>
            <a:ext cx="85581" cy="2348"/>
          </a:xfrm>
          <a:prstGeom prst="bentConnector3">
            <a:avLst>
              <a:gd name="adj1" fmla="val 2367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ángulo 43" descr="Nodo de segundo nivel" title="Nodo02"/>
          <p:cNvSpPr/>
          <p:nvPr/>
        </p:nvSpPr>
        <p:spPr>
          <a:xfrm>
            <a:off x="440002" y="1522029"/>
            <a:ext cx="1471729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literatura española del Renacimiento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ángulo 71" descr="Nodo de tercer nivel" title="Nodo03"/>
          <p:cNvSpPr/>
          <p:nvPr/>
        </p:nvSpPr>
        <p:spPr>
          <a:xfrm>
            <a:off x="405484" y="2851080"/>
            <a:ext cx="1212375" cy="115747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creencias religiosas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historia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sublimación 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naturaleza</a:t>
            </a: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mitología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 amor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Rectángulo 215" descr="Nodo de primer nivel" title="Nodo01"/>
          <p:cNvSpPr/>
          <p:nvPr/>
        </p:nvSpPr>
        <p:spPr>
          <a:xfrm>
            <a:off x="3831726" y="864964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Semántica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CuadroTexto 221" descr="Conector entre nodos" title="conector"/>
          <p:cNvSpPr txBox="1"/>
          <p:nvPr/>
        </p:nvSpPr>
        <p:spPr>
          <a:xfrm>
            <a:off x="2575814" y="3261414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Rectángulo 215" descr="Nodo de primer nivel" title="Nodo01"/>
          <p:cNvSpPr/>
          <p:nvPr/>
        </p:nvSpPr>
        <p:spPr>
          <a:xfrm>
            <a:off x="7178672" y="855477"/>
            <a:ext cx="1896364" cy="4481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Comunicación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ángulo 215" descr="Nodo de primer nivel" title="Nodo01"/>
          <p:cNvSpPr/>
          <p:nvPr/>
        </p:nvSpPr>
        <p:spPr>
          <a:xfrm>
            <a:off x="5740164" y="886965"/>
            <a:ext cx="1124746" cy="4397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Expresión oral </a:t>
            </a:r>
            <a:endParaRPr lang="es-E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Conector angular 30"/>
          <p:cNvCxnSpPr/>
          <p:nvPr/>
        </p:nvCxnSpPr>
        <p:spPr>
          <a:xfrm rot="16200000" flipH="1">
            <a:off x="2192398" y="2254944"/>
            <a:ext cx="283111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uadroTexto 66" descr="Conector entre nodos" title="conector"/>
          <p:cNvSpPr txBox="1"/>
          <p:nvPr/>
        </p:nvSpPr>
        <p:spPr>
          <a:xfrm>
            <a:off x="1484834" y="2350249"/>
            <a:ext cx="14551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se caracteriza por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ángulo 71" descr="Nodo de tercer nivel" title="Nodo03"/>
          <p:cNvSpPr/>
          <p:nvPr/>
        </p:nvSpPr>
        <p:spPr>
          <a:xfrm>
            <a:off x="1982534" y="2856467"/>
            <a:ext cx="1978662" cy="8993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preferir la naturalidad y la sencillez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difundir ideas humanistas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egistrar una nueva sensibilidad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recrear y reflexionar sobre el imaginario del mundo medieval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0" name="Conector angular 260"/>
          <p:cNvCxnSpPr/>
          <p:nvPr/>
        </p:nvCxnSpPr>
        <p:spPr>
          <a:xfrm rot="5400000">
            <a:off x="6150302" y="3250206"/>
            <a:ext cx="611247" cy="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ángulo 219" descr="Nodo de segundo nivel" title="Nodo02"/>
          <p:cNvSpPr/>
          <p:nvPr/>
        </p:nvSpPr>
        <p:spPr>
          <a:xfrm>
            <a:off x="5588721" y="1570874"/>
            <a:ext cx="1391996" cy="29329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conversatorio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Rectángulo 283" descr="Nodo de tercer nivel" title="Nodo03"/>
          <p:cNvSpPr/>
          <p:nvPr/>
        </p:nvSpPr>
        <p:spPr>
          <a:xfrm>
            <a:off x="5783161" y="2414333"/>
            <a:ext cx="1549610" cy="50205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reunión concertada para tratar y reflexionar acerca de un tema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CuadroTexto 221" descr="Conector entre nodos" title="conector"/>
          <p:cNvSpPr txBox="1"/>
          <p:nvPr/>
        </p:nvSpPr>
        <p:spPr>
          <a:xfrm>
            <a:off x="5761830" y="2037751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onsiste en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CuadroTexto 221" descr="Conector entre nodos" title="conector"/>
          <p:cNvSpPr txBox="1"/>
          <p:nvPr/>
        </p:nvSpPr>
        <p:spPr>
          <a:xfrm>
            <a:off x="3665469" y="2174756"/>
            <a:ext cx="134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se define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5"/>
          <p:cNvCxnSpPr/>
          <p:nvPr/>
        </p:nvCxnSpPr>
        <p:spPr>
          <a:xfrm>
            <a:off x="1019678" y="55112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/>
          <p:cNvCxnSpPr/>
          <p:nvPr/>
        </p:nvCxnSpPr>
        <p:spPr>
          <a:xfrm>
            <a:off x="8830810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cto 78"/>
          <p:cNvCxnSpPr/>
          <p:nvPr/>
        </p:nvCxnSpPr>
        <p:spPr>
          <a:xfrm>
            <a:off x="4372497" y="567215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/>
          <p:cNvCxnSpPr/>
          <p:nvPr/>
        </p:nvCxnSpPr>
        <p:spPr>
          <a:xfrm>
            <a:off x="6394979" y="583181"/>
            <a:ext cx="0" cy="2966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CuadroTexto 66" descr="Conector entre nodos" title="conector"/>
          <p:cNvSpPr txBox="1"/>
          <p:nvPr/>
        </p:nvSpPr>
        <p:spPr>
          <a:xfrm>
            <a:off x="250536" y="2375148"/>
            <a:ext cx="1117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esarrolló temas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ángulo 219" descr="Nodo de segundo nivel" title="Nodo02"/>
          <p:cNvSpPr/>
          <p:nvPr/>
        </p:nvSpPr>
        <p:spPr>
          <a:xfrm>
            <a:off x="3658825" y="1644883"/>
            <a:ext cx="1625524" cy="35747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metáfora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ángulo 98" descr="Nodo de tercer nivel" title="Nodo03"/>
          <p:cNvSpPr/>
          <p:nvPr/>
        </p:nvSpPr>
        <p:spPr>
          <a:xfrm>
            <a:off x="4120132" y="2699394"/>
            <a:ext cx="1527670" cy="7589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 analogía o asociación entre elementos que comparten alguna similitud de significado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Conector recto 67"/>
          <p:cNvCxnSpPr/>
          <p:nvPr/>
        </p:nvCxnSpPr>
        <p:spPr>
          <a:xfrm>
            <a:off x="4395299" y="2013062"/>
            <a:ext cx="2494" cy="1755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Conector recto 102"/>
          <p:cNvCxnSpPr/>
          <p:nvPr/>
        </p:nvCxnSpPr>
        <p:spPr>
          <a:xfrm>
            <a:off x="4395241" y="1312346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adroTexto 126" descr="Conector entre nodos" title="conector"/>
          <p:cNvSpPr txBox="1"/>
          <p:nvPr/>
        </p:nvSpPr>
        <p:spPr>
          <a:xfrm>
            <a:off x="7726215" y="3595932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8" name="Conector recto 127"/>
          <p:cNvCxnSpPr/>
          <p:nvPr/>
        </p:nvCxnSpPr>
        <p:spPr>
          <a:xfrm flipH="1">
            <a:off x="6463202" y="3720182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ector angular 222"/>
          <p:cNvCxnSpPr/>
          <p:nvPr/>
        </p:nvCxnSpPr>
        <p:spPr>
          <a:xfrm rot="5400000">
            <a:off x="8212824" y="1397375"/>
            <a:ext cx="143025" cy="876"/>
          </a:xfrm>
          <a:prstGeom prst="bentConnector3">
            <a:avLst>
              <a:gd name="adj1" fmla="val 1911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angular 259"/>
          <p:cNvCxnSpPr/>
          <p:nvPr/>
        </p:nvCxnSpPr>
        <p:spPr>
          <a:xfrm rot="16200000" flipH="1">
            <a:off x="8211898" y="1901828"/>
            <a:ext cx="144000" cy="0"/>
          </a:xfrm>
          <a:prstGeom prst="bentConnector3">
            <a:avLst>
              <a:gd name="adj1" fmla="val 98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ángulo 145" descr="Nodo de tercer nivel" title="Nodo03"/>
          <p:cNvSpPr/>
          <p:nvPr/>
        </p:nvSpPr>
        <p:spPr>
          <a:xfrm>
            <a:off x="7086190" y="3043573"/>
            <a:ext cx="887473" cy="24016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expositivos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ector recto 2"/>
          <p:cNvCxnSpPr/>
          <p:nvPr/>
        </p:nvCxnSpPr>
        <p:spPr>
          <a:xfrm>
            <a:off x="4778067" y="558743"/>
            <a:ext cx="4045721" cy="7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ector angular 30"/>
          <p:cNvCxnSpPr/>
          <p:nvPr/>
        </p:nvCxnSpPr>
        <p:spPr>
          <a:xfrm rot="16200000" flipH="1">
            <a:off x="385801" y="2261462"/>
            <a:ext cx="283111" cy="0"/>
          </a:xfrm>
          <a:prstGeom prst="bentConnector3">
            <a:avLst>
              <a:gd name="adj1" fmla="val 9212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1019678" y="1901828"/>
            <a:ext cx="0" cy="2055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ector angular 222"/>
          <p:cNvCxnSpPr/>
          <p:nvPr/>
        </p:nvCxnSpPr>
        <p:spPr>
          <a:xfrm rot="5400000">
            <a:off x="6323028" y="1964238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angular 222"/>
          <p:cNvCxnSpPr/>
          <p:nvPr/>
        </p:nvCxnSpPr>
        <p:spPr>
          <a:xfrm rot="5400000">
            <a:off x="6323027" y="2323467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CuadroTexto 131" descr="Conector entre nodos" title="conector"/>
          <p:cNvSpPr txBox="1"/>
          <p:nvPr/>
        </p:nvSpPr>
        <p:spPr>
          <a:xfrm>
            <a:off x="5786952" y="3508087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 la cual participan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ángulo 307" descr="Nodo de cuarto nivel&#10;" title="Nodo04"/>
          <p:cNvSpPr/>
          <p:nvPr/>
        </p:nvSpPr>
        <p:spPr>
          <a:xfrm>
            <a:off x="216782" y="4605706"/>
            <a:ext cx="1563885" cy="7876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novela picaresca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novela de caballería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poesía religiosa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lírica italianizante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poesía amorosa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ángulo 219" descr="Nodo de segundo nivel" title="Nodo02"/>
          <p:cNvSpPr/>
          <p:nvPr/>
        </p:nvSpPr>
        <p:spPr>
          <a:xfrm>
            <a:off x="7135772" y="1611149"/>
            <a:ext cx="1939264" cy="50133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05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discursos en los medios de comunicación </a:t>
            </a:r>
            <a:endParaRPr lang="es-E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Conector recto 51"/>
          <p:cNvCxnSpPr/>
          <p:nvPr/>
        </p:nvCxnSpPr>
        <p:spPr>
          <a:xfrm>
            <a:off x="6395982" y="1326300"/>
            <a:ext cx="0" cy="2318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CuadroTexto 130" descr="Conector entre nodos" title="conector"/>
          <p:cNvSpPr txBox="1"/>
          <p:nvPr/>
        </p:nvSpPr>
        <p:spPr>
          <a:xfrm>
            <a:off x="8116240" y="5029627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Conector angular 30"/>
          <p:cNvCxnSpPr/>
          <p:nvPr/>
        </p:nvCxnSpPr>
        <p:spPr>
          <a:xfrm rot="16200000" flipH="1">
            <a:off x="593485" y="4153597"/>
            <a:ext cx="283111" cy="0"/>
          </a:xfrm>
          <a:prstGeom prst="bentConnector3">
            <a:avLst>
              <a:gd name="adj1" fmla="val 10831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r 259"/>
          <p:cNvCxnSpPr/>
          <p:nvPr/>
        </p:nvCxnSpPr>
        <p:spPr>
          <a:xfrm rot="16200000" flipH="1">
            <a:off x="663040" y="4536549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 descr="Conector entre nodos" title="conector"/>
          <p:cNvSpPr txBox="1"/>
          <p:nvPr/>
        </p:nvSpPr>
        <p:spPr>
          <a:xfrm>
            <a:off x="134713" y="4259952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los géneros de la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ector recto 16"/>
          <p:cNvCxnSpPr/>
          <p:nvPr/>
        </p:nvCxnSpPr>
        <p:spPr>
          <a:xfrm flipV="1">
            <a:off x="524264" y="2119906"/>
            <a:ext cx="1799473" cy="81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ector angular 222"/>
          <p:cNvCxnSpPr/>
          <p:nvPr/>
        </p:nvCxnSpPr>
        <p:spPr>
          <a:xfrm rot="5400000">
            <a:off x="4345556" y="3540945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ector angular 222"/>
          <p:cNvCxnSpPr/>
          <p:nvPr/>
        </p:nvCxnSpPr>
        <p:spPr>
          <a:xfrm rot="5400000">
            <a:off x="4346905" y="3875342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ángulo 307" descr="Nodo de cuarto nivel&#10;" title="Nodo04"/>
          <p:cNvSpPr/>
          <p:nvPr/>
        </p:nvSpPr>
        <p:spPr>
          <a:xfrm>
            <a:off x="3891103" y="3942355"/>
            <a:ext cx="1213515" cy="394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 cambio semántico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CuadroTexto 156" descr="Conector entre nodos" title="conector"/>
          <p:cNvSpPr txBox="1"/>
          <p:nvPr/>
        </p:nvSpPr>
        <p:spPr>
          <a:xfrm>
            <a:off x="3757623" y="4471606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es decir la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Conector angular 222"/>
          <p:cNvCxnSpPr/>
          <p:nvPr/>
        </p:nvCxnSpPr>
        <p:spPr>
          <a:xfrm rot="5400000">
            <a:off x="4346785" y="4430254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recto 158"/>
          <p:cNvCxnSpPr/>
          <p:nvPr/>
        </p:nvCxnSpPr>
        <p:spPr>
          <a:xfrm>
            <a:off x="4394099" y="2370366"/>
            <a:ext cx="0" cy="3290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0" name="Rectángulo 307" descr="Nodo de cuarto nivel&#10;" title="Nodo04"/>
          <p:cNvSpPr/>
          <p:nvPr/>
        </p:nvSpPr>
        <p:spPr>
          <a:xfrm>
            <a:off x="5585289" y="3893431"/>
            <a:ext cx="1500901" cy="354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grupo de especialistas (tres o cuatro personas)</a:t>
            </a:r>
          </a:p>
        </p:txBody>
      </p:sp>
      <p:cxnSp>
        <p:nvCxnSpPr>
          <p:cNvPr id="163" name="Conector angular 222"/>
          <p:cNvCxnSpPr/>
          <p:nvPr/>
        </p:nvCxnSpPr>
        <p:spPr>
          <a:xfrm rot="5400000">
            <a:off x="8214104" y="2479645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 descr="Conector entre nodos" title="conector"/>
          <p:cNvSpPr txBox="1"/>
          <p:nvPr/>
        </p:nvSpPr>
        <p:spPr>
          <a:xfrm>
            <a:off x="6751201" y="3440414"/>
            <a:ext cx="1440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tángulo 307" descr="Nodo de cuarto nivel&#10;" title="Nodo04"/>
          <p:cNvSpPr/>
          <p:nvPr/>
        </p:nvSpPr>
        <p:spPr>
          <a:xfrm>
            <a:off x="6002833" y="5739361"/>
            <a:ext cx="1596187" cy="605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busca difundir información y enseñar o formar al lector o espectador sobre un tema concreto 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tángulo 307" descr="Nodo de cuarto nivel&#10;" title="Nodo04"/>
          <p:cNvSpPr/>
          <p:nvPr/>
        </p:nvSpPr>
        <p:spPr>
          <a:xfrm>
            <a:off x="7599020" y="4036038"/>
            <a:ext cx="1263072" cy="4276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presentan los hechos en forma de relato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8" name="Conector angular 259"/>
          <p:cNvCxnSpPr/>
          <p:nvPr/>
        </p:nvCxnSpPr>
        <p:spPr>
          <a:xfrm rot="16200000" flipH="1">
            <a:off x="710438" y="2771393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/>
          <p:cNvCxnSpPr/>
          <p:nvPr/>
        </p:nvCxnSpPr>
        <p:spPr>
          <a:xfrm>
            <a:off x="2333953" y="2565693"/>
            <a:ext cx="0" cy="294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/>
          <p:cNvCxnSpPr/>
          <p:nvPr/>
        </p:nvCxnSpPr>
        <p:spPr>
          <a:xfrm>
            <a:off x="2365649" y="3755804"/>
            <a:ext cx="0" cy="517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CuadroTexto 128" descr="Conector entre nodos" title="conector"/>
          <p:cNvSpPr txBox="1"/>
          <p:nvPr/>
        </p:nvSpPr>
        <p:spPr>
          <a:xfrm>
            <a:off x="1732813" y="4203196"/>
            <a:ext cx="13488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en obras como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Conector angular 259"/>
          <p:cNvCxnSpPr/>
          <p:nvPr/>
        </p:nvCxnSpPr>
        <p:spPr>
          <a:xfrm rot="16200000" flipH="1">
            <a:off x="2298587" y="4490784"/>
            <a:ext cx="144000" cy="0"/>
          </a:xfrm>
          <a:prstGeom prst="bentConnector3">
            <a:avLst>
              <a:gd name="adj1" fmla="val 191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ángulo 307" descr="Nodo de cuarto nivel&#10;" title="Nodo04"/>
          <p:cNvSpPr/>
          <p:nvPr/>
        </p:nvSpPr>
        <p:spPr>
          <a:xfrm>
            <a:off x="1956140" y="4589520"/>
            <a:ext cx="1539923" cy="839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diálogo de la lengua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Lazarillo de Tormes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moradas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 de amor viva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cortesano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 Quijote de la Mancha 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CuadroTexto 221" descr="Conector entre nodos" title="conector"/>
          <p:cNvSpPr txBox="1"/>
          <p:nvPr/>
        </p:nvSpPr>
        <p:spPr>
          <a:xfrm>
            <a:off x="3779536" y="3600392"/>
            <a:ext cx="1341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la cual permite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Conector angular 222"/>
          <p:cNvCxnSpPr/>
          <p:nvPr/>
        </p:nvCxnSpPr>
        <p:spPr>
          <a:xfrm rot="5400000">
            <a:off x="4344679" y="4734013"/>
            <a:ext cx="143025" cy="876"/>
          </a:xfrm>
          <a:prstGeom prst="bentConnector3">
            <a:avLst>
              <a:gd name="adj1" fmla="val 99948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ángulo 307" descr="Nodo de cuarto nivel&#10;" title="Nodo04"/>
          <p:cNvSpPr/>
          <p:nvPr/>
        </p:nvSpPr>
        <p:spPr>
          <a:xfrm>
            <a:off x="3907447" y="4805964"/>
            <a:ext cx="1213515" cy="5214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ransformación de significado y uso de un término </a:t>
            </a:r>
            <a:endParaRPr lang="es-E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7" name="Conector recto 146"/>
          <p:cNvCxnSpPr/>
          <p:nvPr/>
        </p:nvCxnSpPr>
        <p:spPr>
          <a:xfrm flipH="1">
            <a:off x="6466007" y="4246594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Rectángulo 307" descr="Nodo de cuarto nivel&#10;" title="Nodo04"/>
          <p:cNvSpPr/>
          <p:nvPr/>
        </p:nvSpPr>
        <p:spPr>
          <a:xfrm>
            <a:off x="5415554" y="4812678"/>
            <a:ext cx="1623250" cy="6647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xponen sus conocimientos e interactúan con el público por medio de preguntas e intercambio de opiniones</a:t>
            </a:r>
          </a:p>
        </p:txBody>
      </p:sp>
      <p:sp>
        <p:nvSpPr>
          <p:cNvPr id="164" name="CuadroTexto 163" descr="Conector entre nodos" title="conector"/>
          <p:cNvSpPr txBox="1"/>
          <p:nvPr/>
        </p:nvSpPr>
        <p:spPr>
          <a:xfrm>
            <a:off x="5754962" y="4401731"/>
            <a:ext cx="1348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uienes 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Conector recto 164"/>
          <p:cNvCxnSpPr/>
          <p:nvPr/>
        </p:nvCxnSpPr>
        <p:spPr>
          <a:xfrm flipH="1">
            <a:off x="6463201" y="4587307"/>
            <a:ext cx="1" cy="224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ector angular 222"/>
          <p:cNvCxnSpPr/>
          <p:nvPr/>
        </p:nvCxnSpPr>
        <p:spPr>
          <a:xfrm rot="5400000">
            <a:off x="8223491" y="2206209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CuadroTexto 221" descr="Conector entre nodos" title="conector"/>
          <p:cNvSpPr txBox="1"/>
          <p:nvPr/>
        </p:nvSpPr>
        <p:spPr>
          <a:xfrm>
            <a:off x="7575849" y="2220080"/>
            <a:ext cx="13247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ueden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ángulo 187" descr="Nodo de tercer nivel" title="Nodo03"/>
          <p:cNvSpPr/>
          <p:nvPr/>
        </p:nvSpPr>
        <p:spPr>
          <a:xfrm>
            <a:off x="8116240" y="3029639"/>
            <a:ext cx="834415" cy="2507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9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narrativos </a:t>
            </a:r>
            <a:endParaRPr lang="es-E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ector recto 20"/>
          <p:cNvCxnSpPr/>
          <p:nvPr/>
        </p:nvCxnSpPr>
        <p:spPr>
          <a:xfrm>
            <a:off x="7818133" y="2544425"/>
            <a:ext cx="8467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7818133" y="2551596"/>
            <a:ext cx="0" cy="490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ector recto 188"/>
          <p:cNvCxnSpPr/>
          <p:nvPr/>
        </p:nvCxnSpPr>
        <p:spPr>
          <a:xfrm>
            <a:off x="8655444" y="2534879"/>
            <a:ext cx="0" cy="490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Conector angular 222"/>
          <p:cNvCxnSpPr/>
          <p:nvPr/>
        </p:nvCxnSpPr>
        <p:spPr>
          <a:xfrm rot="5400000">
            <a:off x="7396221" y="3383142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angular 222"/>
          <p:cNvCxnSpPr/>
          <p:nvPr/>
        </p:nvCxnSpPr>
        <p:spPr>
          <a:xfrm rot="5400000">
            <a:off x="8607829" y="3374503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CuadroTexto 194" descr="Conector entre nodos" title="conector"/>
          <p:cNvSpPr txBox="1"/>
          <p:nvPr/>
        </p:nvSpPr>
        <p:spPr>
          <a:xfrm>
            <a:off x="7944874" y="3376830"/>
            <a:ext cx="1440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cuando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6" name="Conector recto 195"/>
          <p:cNvCxnSpPr/>
          <p:nvPr/>
        </p:nvCxnSpPr>
        <p:spPr>
          <a:xfrm>
            <a:off x="8668790" y="3584214"/>
            <a:ext cx="0" cy="4401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/>
          <p:cNvCxnSpPr>
            <a:stCxn id="168" idx="2"/>
          </p:cNvCxnSpPr>
          <p:nvPr/>
        </p:nvCxnSpPr>
        <p:spPr>
          <a:xfrm flipH="1">
            <a:off x="7471206" y="3671246"/>
            <a:ext cx="1" cy="20681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Conector angular 222"/>
          <p:cNvCxnSpPr/>
          <p:nvPr/>
        </p:nvCxnSpPr>
        <p:spPr>
          <a:xfrm rot="5400000">
            <a:off x="8281764" y="4545225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 descr="Conector entre nodos" title="conector"/>
          <p:cNvSpPr txBox="1"/>
          <p:nvPr/>
        </p:nvSpPr>
        <p:spPr>
          <a:xfrm>
            <a:off x="7620039" y="4533901"/>
            <a:ext cx="1440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el cual</a:t>
            </a:r>
            <a:r>
              <a:rPr lang="es-E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puede ser</a:t>
            </a:r>
            <a:endParaRPr lang="es-E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" name="Conector angular 222"/>
          <p:cNvCxnSpPr/>
          <p:nvPr/>
        </p:nvCxnSpPr>
        <p:spPr>
          <a:xfrm rot="5400000">
            <a:off x="8268969" y="4812240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/>
          <p:cNvCxnSpPr/>
          <p:nvPr/>
        </p:nvCxnSpPr>
        <p:spPr>
          <a:xfrm>
            <a:off x="7746306" y="4884191"/>
            <a:ext cx="10644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ector angular 222"/>
          <p:cNvCxnSpPr/>
          <p:nvPr/>
        </p:nvCxnSpPr>
        <p:spPr>
          <a:xfrm rot="5400000">
            <a:off x="7675231" y="4957677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222"/>
          <p:cNvCxnSpPr/>
          <p:nvPr/>
        </p:nvCxnSpPr>
        <p:spPr>
          <a:xfrm rot="5400000">
            <a:off x="8719575" y="4959921"/>
            <a:ext cx="143025" cy="876"/>
          </a:xfrm>
          <a:prstGeom prst="bentConnector3">
            <a:avLst>
              <a:gd name="adj1" fmla="val -559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307" descr="Nodo de cuarto nivel&#10;" title="Nodo04"/>
          <p:cNvSpPr/>
          <p:nvPr/>
        </p:nvSpPr>
        <p:spPr>
          <a:xfrm>
            <a:off x="7569651" y="5030082"/>
            <a:ext cx="575965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ángulo 307" descr="Nodo de cuarto nivel&#10;" title="Nodo04"/>
          <p:cNvSpPr/>
          <p:nvPr/>
        </p:nvSpPr>
        <p:spPr>
          <a:xfrm>
            <a:off x="8340043" y="5041812"/>
            <a:ext cx="636547" cy="218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subjetivo</a:t>
            </a:r>
            <a:endParaRPr lang="es-ES" sz="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7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3957</TotalTime>
  <Words>234</Words>
  <Application>Microsoft Office PowerPoint</Application>
  <PresentationFormat>Carta (216 x 279 mm)</PresentationFormat>
  <Paragraphs>63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Oliver Castelblanco</dc:creator>
  <cp:lastModifiedBy>Csepulveda</cp:lastModifiedBy>
  <cp:revision>148</cp:revision>
  <cp:lastPrinted>2015-06-25T22:36:16Z</cp:lastPrinted>
  <dcterms:created xsi:type="dcterms:W3CDTF">2015-05-14T14:12:36Z</dcterms:created>
  <dcterms:modified xsi:type="dcterms:W3CDTF">2015-08-27T19:51:10Z</dcterms:modified>
</cp:coreProperties>
</file>