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498" y="-10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biografía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composiciones líricas breves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989370" y="87100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618209" y="3233749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</a:t>
            </a:r>
          </a:p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producción textual 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488042" y="86221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CuadroTexto 66" descr="Conector entre nodos" title="conector"/>
          <p:cNvSpPr txBox="1"/>
          <p:nvPr/>
        </p:nvSpPr>
        <p:spPr>
          <a:xfrm>
            <a:off x="298398" y="2108275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caracterizan por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ángulo 219" descr="Nodo de segundo nivel" title="Nodo02"/>
          <p:cNvSpPr/>
          <p:nvPr/>
        </p:nvSpPr>
        <p:spPr>
          <a:xfrm>
            <a:off x="5364559" y="1539977"/>
            <a:ext cx="1419686" cy="5405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palabras terminadas en </a:t>
            </a:r>
          </a:p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05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-</a:t>
            </a:r>
            <a:r>
              <a:rPr lang="es-ES" sz="105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05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2654441" y="2155287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5215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060053" y="558743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ángulo 219" descr="Nodo de segundo nivel" title="Nodo02"/>
          <p:cNvSpPr/>
          <p:nvPr/>
        </p:nvSpPr>
        <p:spPr>
          <a:xfrm>
            <a:off x="2866138" y="1632702"/>
            <a:ext cx="1445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complementos verbales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3550496" y="1989865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551743" y="1303675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1017005" y="4219170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25991" y="1894301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4721060" y="314350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532584" y="1588784"/>
            <a:ext cx="1454996" cy="319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biografía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056990" y="1303675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" name="Conector angular 222"/>
          <p:cNvCxnSpPr/>
          <p:nvPr/>
        </p:nvCxnSpPr>
        <p:spPr>
          <a:xfrm rot="5400000">
            <a:off x="3479421" y="245445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 descr="Conector entre nodos" title="conector"/>
          <p:cNvSpPr txBox="1"/>
          <p:nvPr/>
        </p:nvSpPr>
        <p:spPr>
          <a:xfrm>
            <a:off x="1857445" y="5106764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 aparece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222"/>
          <p:cNvCxnSpPr/>
          <p:nvPr/>
        </p:nvCxnSpPr>
        <p:spPr>
          <a:xfrm rot="5400000">
            <a:off x="2710635" y="599993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4738667" y="3526081"/>
            <a:ext cx="1500901" cy="465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erivan de otras palabras terminadas en -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sible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sivo</a:t>
            </a: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angular 222"/>
          <p:cNvCxnSpPr/>
          <p:nvPr/>
        </p:nvCxnSpPr>
        <p:spPr>
          <a:xfrm rot="5400000">
            <a:off x="8202934" y="230335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6751201" y="344041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07" descr="Nodo de cuarto nivel&#10;" title="Nodo04"/>
          <p:cNvSpPr/>
          <p:nvPr/>
        </p:nvSpPr>
        <p:spPr>
          <a:xfrm>
            <a:off x="2927164" y="4422984"/>
            <a:ext cx="1263072" cy="427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objeto o ser sobre el cual recae la acción del verbo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025991" y="2352809"/>
            <a:ext cx="0" cy="294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020931" y="3512972"/>
            <a:ext cx="0" cy="51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740485" y="4792266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01564" y="3991565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222"/>
          <p:cNvCxnSpPr/>
          <p:nvPr/>
        </p:nvCxnSpPr>
        <p:spPr>
          <a:xfrm rot="5400000">
            <a:off x="2709491" y="629615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307" descr="Nodo de cuarto nivel&#10;" title="Nodo04"/>
          <p:cNvSpPr/>
          <p:nvPr/>
        </p:nvSpPr>
        <p:spPr>
          <a:xfrm>
            <a:off x="1575073" y="5578381"/>
            <a:ext cx="1414297" cy="367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oraciones con los verbos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CuadroTexto 163" descr="Conector entre nodos" title="conector"/>
          <p:cNvSpPr txBox="1"/>
          <p:nvPr/>
        </p:nvSpPr>
        <p:spPr>
          <a:xfrm>
            <a:off x="2906320" y="4916907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recto 164"/>
          <p:cNvCxnSpPr/>
          <p:nvPr/>
        </p:nvCxnSpPr>
        <p:spPr>
          <a:xfrm flipH="1">
            <a:off x="5364559" y="3992964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ector angular 222"/>
          <p:cNvCxnSpPr/>
          <p:nvPr/>
        </p:nvCxnSpPr>
        <p:spPr>
          <a:xfrm rot="5400000">
            <a:off x="8202935" y="200043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221" descr="Conector entre nodos" title="conector"/>
          <p:cNvSpPr txBox="1"/>
          <p:nvPr/>
        </p:nvSpPr>
        <p:spPr>
          <a:xfrm>
            <a:off x="7591462" y="2022936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222"/>
          <p:cNvCxnSpPr/>
          <p:nvPr/>
        </p:nvCxnSpPr>
        <p:spPr>
          <a:xfrm rot="5400000">
            <a:off x="5309626" y="345226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 descr="Conector entre nodos" title="conector"/>
          <p:cNvSpPr txBox="1"/>
          <p:nvPr/>
        </p:nvSpPr>
        <p:spPr>
          <a:xfrm>
            <a:off x="7620037" y="4269927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cual se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ángulo 97" descr="Nodo de tercer nivel" title="Nodo03"/>
          <p:cNvSpPr/>
          <p:nvPr/>
        </p:nvSpPr>
        <p:spPr>
          <a:xfrm>
            <a:off x="477006" y="2648794"/>
            <a:ext cx="1685218" cy="859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tener una métrica fija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roducir asombro y emoción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expresar o centrarse en un solo pensamiento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ángulo 307" descr="Nodo de cuarto nivel&#10;" title="Nodo04"/>
          <p:cNvSpPr/>
          <p:nvPr/>
        </p:nvSpPr>
        <p:spPr>
          <a:xfrm>
            <a:off x="264238" y="4660764"/>
            <a:ext cx="669831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haikú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ángulo 307" descr="Nodo de cuarto nivel&#10;" title="Nodo04"/>
          <p:cNvSpPr/>
          <p:nvPr/>
        </p:nvSpPr>
        <p:spPr>
          <a:xfrm>
            <a:off x="1030741" y="4676234"/>
            <a:ext cx="726220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epigrama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ángulo 307" descr="Nodo de cuarto nivel&#10;" title="Nodo04"/>
          <p:cNvSpPr/>
          <p:nvPr/>
        </p:nvSpPr>
        <p:spPr>
          <a:xfrm>
            <a:off x="1880830" y="4682085"/>
            <a:ext cx="749213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caligrama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63688" y="4443919"/>
            <a:ext cx="14766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 flipH="1">
            <a:off x="576340" y="4438189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 flipH="1">
            <a:off x="1377141" y="4450628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 flipH="1">
            <a:off x="2030937" y="4447956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ángulo 113" descr="Nodo de tercer nivel" title="Nodo03"/>
          <p:cNvSpPr/>
          <p:nvPr/>
        </p:nvSpPr>
        <p:spPr>
          <a:xfrm>
            <a:off x="2314751" y="3000240"/>
            <a:ext cx="1006694" cy="3765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complemento atributo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2764817" y="2519596"/>
            <a:ext cx="16672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2758488" y="2519596"/>
            <a:ext cx="0" cy="475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ángulo 115" descr="Nodo de tercer nivel" title="Nodo03"/>
          <p:cNvSpPr/>
          <p:nvPr/>
        </p:nvSpPr>
        <p:spPr>
          <a:xfrm>
            <a:off x="3047148" y="3547072"/>
            <a:ext cx="1006694" cy="3765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complemento 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ángulo 119" descr="Nodo de tercer nivel" title="Nodo03"/>
          <p:cNvSpPr/>
          <p:nvPr/>
        </p:nvSpPr>
        <p:spPr>
          <a:xfrm>
            <a:off x="3814854" y="3006572"/>
            <a:ext cx="1006694" cy="3765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complemento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2782586" y="3388560"/>
            <a:ext cx="0" cy="1762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H="1">
            <a:off x="2782586" y="5344856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24" descr="Conector entre nodos" title="conector"/>
          <p:cNvSpPr txBox="1"/>
          <p:nvPr/>
        </p:nvSpPr>
        <p:spPr>
          <a:xfrm>
            <a:off x="2107299" y="6026491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ángulo 307" descr="Nodo de cuarto nivel&#10;" title="Nodo04"/>
          <p:cNvSpPr/>
          <p:nvPr/>
        </p:nvSpPr>
        <p:spPr>
          <a:xfrm>
            <a:off x="1576216" y="6368102"/>
            <a:ext cx="1414297" cy="367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Carlota está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Juana es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inteligente</a:t>
            </a:r>
            <a:endParaRPr lang="es-ES" sz="7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Conector recto 34"/>
          <p:cNvCxnSpPr>
            <a:endCxn id="116" idx="0"/>
          </p:cNvCxnSpPr>
          <p:nvPr/>
        </p:nvCxnSpPr>
        <p:spPr>
          <a:xfrm>
            <a:off x="3550495" y="2527483"/>
            <a:ext cx="0" cy="1019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439669" y="3388560"/>
            <a:ext cx="0" cy="1762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2033" y="2519596"/>
            <a:ext cx="0" cy="475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CuadroTexto 138" descr="Conector entre nodos" title="conector"/>
          <p:cNvSpPr txBox="1"/>
          <p:nvPr/>
        </p:nvSpPr>
        <p:spPr>
          <a:xfrm>
            <a:off x="3969521" y="5183742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 nombra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recto 141"/>
          <p:cNvCxnSpPr/>
          <p:nvPr/>
        </p:nvCxnSpPr>
        <p:spPr>
          <a:xfrm flipH="1">
            <a:off x="3544993" y="3918385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CuadroTexto 142" descr="Conector entre nodos" title="conector"/>
          <p:cNvSpPr txBox="1"/>
          <p:nvPr/>
        </p:nvSpPr>
        <p:spPr>
          <a:xfrm>
            <a:off x="2891945" y="408650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 nombra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angular 222"/>
          <p:cNvCxnSpPr/>
          <p:nvPr/>
        </p:nvCxnSpPr>
        <p:spPr>
          <a:xfrm rot="5400000">
            <a:off x="3462284" y="434616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222"/>
          <p:cNvCxnSpPr/>
          <p:nvPr/>
        </p:nvCxnSpPr>
        <p:spPr>
          <a:xfrm rot="5400000">
            <a:off x="3461407" y="4911737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07" descr="Nodo de cuarto nivel&#10;" title="Nodo04"/>
          <p:cNvSpPr/>
          <p:nvPr/>
        </p:nvSpPr>
        <p:spPr>
          <a:xfrm>
            <a:off x="3047148" y="5292040"/>
            <a:ext cx="1028840" cy="281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Juliana compró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flores</a:t>
            </a:r>
          </a:p>
        </p:txBody>
      </p:sp>
      <p:cxnSp>
        <p:nvCxnSpPr>
          <p:cNvPr id="156" name="Conector angular 222"/>
          <p:cNvCxnSpPr/>
          <p:nvPr/>
        </p:nvCxnSpPr>
        <p:spPr>
          <a:xfrm rot="5400000">
            <a:off x="3461406" y="5222044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 flipH="1">
            <a:off x="4439401" y="5374119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ángulo 307" descr="Nodo de cuarto nivel&#10;" title="Nodo04"/>
          <p:cNvSpPr/>
          <p:nvPr/>
        </p:nvSpPr>
        <p:spPr>
          <a:xfrm>
            <a:off x="4122427" y="5599363"/>
            <a:ext cx="1414297" cy="419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sujeto o el objeto que recibe daño o provecho de la acción del verbo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3846119" y="6111711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Conector angular 222"/>
          <p:cNvCxnSpPr/>
          <p:nvPr/>
        </p:nvCxnSpPr>
        <p:spPr>
          <a:xfrm rot="5400000">
            <a:off x="4368326" y="6090331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222"/>
          <p:cNvCxnSpPr/>
          <p:nvPr/>
        </p:nvCxnSpPr>
        <p:spPr>
          <a:xfrm rot="5400000">
            <a:off x="4368325" y="6382468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307" descr="Nodo de cuarto nivel&#10;" title="Nodo04"/>
          <p:cNvSpPr/>
          <p:nvPr/>
        </p:nvSpPr>
        <p:spPr>
          <a:xfrm>
            <a:off x="3698221" y="6460608"/>
            <a:ext cx="1406397" cy="28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Juliana compró flores </a:t>
            </a:r>
            <a:r>
              <a:rPr lang="es-ES" sz="7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su mamá</a:t>
            </a:r>
            <a:endParaRPr lang="es-ES" sz="7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CuadroTexto 221" descr="Conector entre nodos" title="conector"/>
          <p:cNvSpPr txBox="1"/>
          <p:nvPr/>
        </p:nvSpPr>
        <p:spPr>
          <a:xfrm>
            <a:off x="5168656" y="2217813"/>
            <a:ext cx="1734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escriben con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5378079" y="2563767"/>
            <a:ext cx="14544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ector angular 222"/>
          <p:cNvCxnSpPr/>
          <p:nvPr/>
        </p:nvCxnSpPr>
        <p:spPr>
          <a:xfrm rot="5400000">
            <a:off x="5322577" y="263441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222"/>
          <p:cNvCxnSpPr/>
          <p:nvPr/>
        </p:nvCxnSpPr>
        <p:spPr>
          <a:xfrm rot="5400000">
            <a:off x="6749978" y="263441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222"/>
          <p:cNvCxnSpPr/>
          <p:nvPr/>
        </p:nvCxnSpPr>
        <p:spPr>
          <a:xfrm rot="5400000">
            <a:off x="6023190" y="2491449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tercer nivel" title="Nodo03"/>
          <p:cNvSpPr/>
          <p:nvPr/>
        </p:nvSpPr>
        <p:spPr>
          <a:xfrm>
            <a:off x="5211947" y="2712618"/>
            <a:ext cx="330199" cy="340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ángulo 185" descr="Nodo de tercer nivel" title="Nodo03"/>
          <p:cNvSpPr/>
          <p:nvPr/>
        </p:nvSpPr>
        <p:spPr>
          <a:xfrm>
            <a:off x="6635827" y="2706536"/>
            <a:ext cx="330199" cy="340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7" name="Conector angular 222"/>
          <p:cNvCxnSpPr/>
          <p:nvPr/>
        </p:nvCxnSpPr>
        <p:spPr>
          <a:xfrm rot="5400000">
            <a:off x="5308813" y="313497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222"/>
          <p:cNvCxnSpPr/>
          <p:nvPr/>
        </p:nvCxnSpPr>
        <p:spPr>
          <a:xfrm rot="5400000">
            <a:off x="6749092" y="3128272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 descr="Conector entre nodos" title="conector"/>
          <p:cNvSpPr txBox="1"/>
          <p:nvPr/>
        </p:nvSpPr>
        <p:spPr>
          <a:xfrm>
            <a:off x="6141318" y="3135412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CuadroTexto 196" descr="Conector entre nodos" title="conector"/>
          <p:cNvSpPr txBox="1"/>
          <p:nvPr/>
        </p:nvSpPr>
        <p:spPr>
          <a:xfrm>
            <a:off x="6214625" y="4185882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8" name="Conector angular 222"/>
          <p:cNvCxnSpPr/>
          <p:nvPr/>
        </p:nvCxnSpPr>
        <p:spPr>
          <a:xfrm rot="5400000">
            <a:off x="5292608" y="447240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307" descr="Nodo de cuarto nivel&#10;" title="Nodo04"/>
          <p:cNvSpPr/>
          <p:nvPr/>
        </p:nvSpPr>
        <p:spPr>
          <a:xfrm>
            <a:off x="4806602" y="4544352"/>
            <a:ext cx="1353069" cy="472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mpreso, impresión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evisor, revisión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onfesar, confesión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ubvertir, subversión</a:t>
            </a:r>
          </a:p>
        </p:txBody>
      </p:sp>
      <p:cxnSp>
        <p:nvCxnSpPr>
          <p:cNvPr id="202" name="Conector recto 201"/>
          <p:cNvCxnSpPr/>
          <p:nvPr/>
        </p:nvCxnSpPr>
        <p:spPr>
          <a:xfrm>
            <a:off x="6069063" y="2082537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Rectángulo 307" descr="Nodo de cuarto nivel&#10;" title="Nodo04"/>
          <p:cNvSpPr/>
          <p:nvPr/>
        </p:nvSpPr>
        <p:spPr>
          <a:xfrm>
            <a:off x="6365373" y="3521377"/>
            <a:ext cx="1500901" cy="4651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erivan de algunas palabras terminadas en -</a:t>
            </a:r>
            <a:r>
              <a:rPr lang="es-ES" sz="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4" name="Conector angular 222"/>
          <p:cNvCxnSpPr/>
          <p:nvPr/>
        </p:nvCxnSpPr>
        <p:spPr>
          <a:xfrm rot="5400000">
            <a:off x="6760562" y="345321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/>
          <p:cNvCxnSpPr/>
          <p:nvPr/>
        </p:nvCxnSpPr>
        <p:spPr>
          <a:xfrm flipH="1">
            <a:off x="6831635" y="3986464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CuadroTexto 205" descr="Conector entre nodos" title="conector"/>
          <p:cNvSpPr txBox="1"/>
          <p:nvPr/>
        </p:nvSpPr>
        <p:spPr>
          <a:xfrm>
            <a:off x="4701595" y="4182788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7" name="Conector angular 222"/>
          <p:cNvCxnSpPr/>
          <p:nvPr/>
        </p:nvCxnSpPr>
        <p:spPr>
          <a:xfrm rot="5400000">
            <a:off x="6760560" y="444348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307" descr="Nodo de cuarto nivel&#10;" title="Nodo04"/>
          <p:cNvSpPr/>
          <p:nvPr/>
        </p:nvSpPr>
        <p:spPr>
          <a:xfrm>
            <a:off x="6293434" y="4521248"/>
            <a:ext cx="1353069" cy="476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doptar, adopción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ctuar, actuación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urar, curación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dorar, adoración</a:t>
            </a:r>
          </a:p>
        </p:txBody>
      </p:sp>
      <p:sp>
        <p:nvSpPr>
          <p:cNvPr id="209" name="Rectángulo 208" descr="Nodo de tercer nivel" title="Nodo03"/>
          <p:cNvSpPr/>
          <p:nvPr/>
        </p:nvSpPr>
        <p:spPr>
          <a:xfrm>
            <a:off x="7644874" y="2370731"/>
            <a:ext cx="1178914" cy="9310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 que cuenta los acontecimientos más relevantes de la vida de una persona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recto 40"/>
          <p:cNvCxnSpPr>
            <a:stCxn id="209" idx="2"/>
          </p:cNvCxnSpPr>
          <p:nvPr/>
        </p:nvCxnSpPr>
        <p:spPr>
          <a:xfrm>
            <a:off x="8234331" y="3301786"/>
            <a:ext cx="0" cy="102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Rectángulo 307" descr="Nodo de cuarto nivel&#10;" title="Nodo04"/>
          <p:cNvSpPr/>
          <p:nvPr/>
        </p:nvSpPr>
        <p:spPr>
          <a:xfrm>
            <a:off x="7440761" y="5209147"/>
            <a:ext cx="1500901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arrar hechos reales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consignar información verídica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presentar los hechos en orden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cronológico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doptar un punto de vista externo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42"/>
          <p:cNvCxnSpPr/>
          <p:nvPr/>
        </p:nvCxnSpPr>
        <p:spPr>
          <a:xfrm flipH="1">
            <a:off x="8234330" y="4533937"/>
            <a:ext cx="1" cy="682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4380</TotalTime>
  <Words>245</Words>
  <Application>Microsoft Office PowerPoint</Application>
  <PresentationFormat>Carta (216 x 279 mm)</PresentationFormat>
  <Paragraphs>76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171</cp:revision>
  <cp:lastPrinted>2015-06-25T22:36:16Z</cp:lastPrinted>
  <dcterms:created xsi:type="dcterms:W3CDTF">2015-05-14T14:12:36Z</dcterms:created>
  <dcterms:modified xsi:type="dcterms:W3CDTF">2015-09-03T21:59:18Z</dcterms:modified>
</cp:coreProperties>
</file>