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108" y="-27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género dramático 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79384" y="84099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1134753" y="1350202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760948" y="1512943"/>
            <a:ext cx="147172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género dramático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48387" y="2723093"/>
            <a:ext cx="893370" cy="3185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tragedia 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653321" y="85541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575814" y="326141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simbólicos 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740164" y="88696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30"/>
          <p:cNvCxnSpPr/>
          <p:nvPr/>
        </p:nvCxnSpPr>
        <p:spPr>
          <a:xfrm rot="16200000" flipH="1">
            <a:off x="2367537" y="2559698"/>
            <a:ext cx="28311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66" descr="Conector entre nodos" title="conector"/>
          <p:cNvSpPr txBox="1"/>
          <p:nvPr/>
        </p:nvSpPr>
        <p:spPr>
          <a:xfrm>
            <a:off x="632463" y="2056049"/>
            <a:ext cx="1455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tiene subgéneros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260"/>
          <p:cNvCxnSpPr/>
          <p:nvPr/>
        </p:nvCxnSpPr>
        <p:spPr>
          <a:xfrm rot="5400000">
            <a:off x="6108292" y="3347304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219" descr="Nodo de segundo nivel" title="Nodo02"/>
          <p:cNvSpPr/>
          <p:nvPr/>
        </p:nvSpPr>
        <p:spPr>
          <a:xfrm>
            <a:off x="5588721" y="1570874"/>
            <a:ext cx="139199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mesa redonda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5594297" y="2404709"/>
            <a:ext cx="1549610" cy="6369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presentación de diferentes puntos de vista acerca de un tema determinado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761830" y="2037751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21" descr="Conector entre nodos" title="conector"/>
          <p:cNvSpPr txBox="1"/>
          <p:nvPr/>
        </p:nvSpPr>
        <p:spPr>
          <a:xfrm>
            <a:off x="3665469" y="2174756"/>
            <a:ext cx="134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produce 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44932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4186568" y="558743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394979" y="58318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ángulo 219" descr="Nodo de segundo nivel" title="Nodo02"/>
          <p:cNvSpPr/>
          <p:nvPr/>
        </p:nvSpPr>
        <p:spPr>
          <a:xfrm>
            <a:off x="3517354" y="1633296"/>
            <a:ext cx="145903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paronimia 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3474213" y="2711708"/>
            <a:ext cx="1527670" cy="7589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palabras se asemejan en su pronunciación pero se escriben de forma diferente y poseen significados distintos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4186568" y="1996134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4186568" y="1289145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7726215" y="359593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6413914" y="3814004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0245" y="560050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16200000" flipH="1">
            <a:off x="573667" y="2569829"/>
            <a:ext cx="283111" cy="0"/>
          </a:xfrm>
          <a:prstGeom prst="bentConnector3">
            <a:avLst>
              <a:gd name="adj1" fmla="val 92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176369" y="1878395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angular 222"/>
          <p:cNvCxnSpPr/>
          <p:nvPr/>
        </p:nvCxnSpPr>
        <p:spPr>
          <a:xfrm rot="5400000">
            <a:off x="6323028" y="1964238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222"/>
          <p:cNvCxnSpPr/>
          <p:nvPr/>
        </p:nvCxnSpPr>
        <p:spPr>
          <a:xfrm rot="5400000">
            <a:off x="6323027" y="232346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5724529" y="3614050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estructura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ángulo 307" descr="Nodo de cuarto nivel&#10;" title="Nodo04"/>
          <p:cNvSpPr/>
          <p:nvPr/>
        </p:nvSpPr>
        <p:spPr>
          <a:xfrm>
            <a:off x="483559" y="3682957"/>
            <a:ext cx="1226637" cy="875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retratar la vida de hombres insignes que caen en desgracia por el destino que los dioses les impusieron antes de nacer</a:t>
            </a: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341472" y="1605690"/>
            <a:ext cx="1578113" cy="3952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historieta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>
            <a:off x="6395982" y="1326300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116240" y="50296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Conector angular 30"/>
          <p:cNvCxnSpPr/>
          <p:nvPr/>
        </p:nvCxnSpPr>
        <p:spPr>
          <a:xfrm rot="16200000" flipH="1">
            <a:off x="805850" y="3188892"/>
            <a:ext cx="283111" cy="0"/>
          </a:xfrm>
          <a:prstGeom prst="bentConnector3">
            <a:avLst>
              <a:gd name="adj1" fmla="val 1083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r 259"/>
          <p:cNvCxnSpPr/>
          <p:nvPr/>
        </p:nvCxnSpPr>
        <p:spPr>
          <a:xfrm rot="16200000" flipH="1">
            <a:off x="875405" y="3595932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 descr="Conector entre nodos" title="conector"/>
          <p:cNvSpPr txBox="1"/>
          <p:nvPr/>
        </p:nvSpPr>
        <p:spPr>
          <a:xfrm>
            <a:off x="282049" y="332696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cual busca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724520" y="2428541"/>
            <a:ext cx="1799473" cy="81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ector angular 222"/>
          <p:cNvCxnSpPr/>
          <p:nvPr/>
        </p:nvCxnSpPr>
        <p:spPr>
          <a:xfrm rot="5400000">
            <a:off x="4166423" y="3554046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222"/>
          <p:cNvCxnSpPr/>
          <p:nvPr/>
        </p:nvCxnSpPr>
        <p:spPr>
          <a:xfrm rot="5400000">
            <a:off x="4174920" y="386961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307" descr="Nodo de cuarto nivel&#10;" title="Nodo04"/>
          <p:cNvSpPr/>
          <p:nvPr/>
        </p:nvSpPr>
        <p:spPr>
          <a:xfrm>
            <a:off x="3534896" y="3915167"/>
            <a:ext cx="1588191" cy="136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(condimento),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(clase, tipo)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calavera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(huesos de la cabeza),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carabela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(embarcación)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(enviar sonidos),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omitir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(acción de borrar)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rejuicio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(opinión previa),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perjuicio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(daño)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recto 158"/>
          <p:cNvCxnSpPr/>
          <p:nvPr/>
        </p:nvCxnSpPr>
        <p:spPr>
          <a:xfrm>
            <a:off x="4193791" y="2379911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Rectángulo 307" descr="Nodo de cuarto nivel&#10;" title="Nodo04"/>
          <p:cNvSpPr/>
          <p:nvPr/>
        </p:nvSpPr>
        <p:spPr>
          <a:xfrm>
            <a:off x="5654274" y="4034579"/>
            <a:ext cx="1500901" cy="837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resentación e introducción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esarrollo de la discusión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reguntas y respuestas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cxnSp>
        <p:nvCxnSpPr>
          <p:cNvPr id="118" name="Conector angular 259"/>
          <p:cNvCxnSpPr/>
          <p:nvPr/>
        </p:nvCxnSpPr>
        <p:spPr>
          <a:xfrm rot="16200000" flipH="1">
            <a:off x="1109587" y="2363524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965863" y="4558088"/>
            <a:ext cx="0" cy="517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ector angular 259"/>
          <p:cNvCxnSpPr/>
          <p:nvPr/>
        </p:nvCxnSpPr>
        <p:spPr>
          <a:xfrm rot="16200000" flipH="1">
            <a:off x="884459" y="5335144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307" descr="Nodo de cuarto nivel&#10;" title="Nodo04"/>
          <p:cNvSpPr/>
          <p:nvPr/>
        </p:nvSpPr>
        <p:spPr>
          <a:xfrm>
            <a:off x="365558" y="5407144"/>
            <a:ext cx="1462637" cy="776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Prometeo encadenado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Esquilo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Edipo Rey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Sófocles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troyanas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Eurípides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uadroTexto 221" descr="Conector entre nodos" title="conector"/>
          <p:cNvSpPr txBox="1"/>
          <p:nvPr/>
        </p:nvSpPr>
        <p:spPr>
          <a:xfrm>
            <a:off x="3515855" y="3583465"/>
            <a:ext cx="134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CuadroTexto 221" descr="Conector entre nodos" title="conector"/>
          <p:cNvSpPr txBox="1"/>
          <p:nvPr/>
        </p:nvSpPr>
        <p:spPr>
          <a:xfrm>
            <a:off x="7575849" y="2220080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iene como propósito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ángulo 187" descr="Nodo de tercer nivel" title="Nodo03"/>
          <p:cNvSpPr/>
          <p:nvPr/>
        </p:nvSpPr>
        <p:spPr>
          <a:xfrm>
            <a:off x="7471206" y="2920396"/>
            <a:ext cx="1448379" cy="477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arrar una historia por medio de imágenes y elementos gráficos 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8285177" y="2428273"/>
            <a:ext cx="0" cy="490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222"/>
          <p:cNvCxnSpPr/>
          <p:nvPr/>
        </p:nvCxnSpPr>
        <p:spPr>
          <a:xfrm rot="5400000">
            <a:off x="8214102" y="349593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 descr="Conector entre nodos" title="conector"/>
          <p:cNvSpPr txBox="1"/>
          <p:nvPr/>
        </p:nvSpPr>
        <p:spPr>
          <a:xfrm>
            <a:off x="7546917" y="3575208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ector angular 222"/>
          <p:cNvCxnSpPr/>
          <p:nvPr/>
        </p:nvCxnSpPr>
        <p:spPr>
          <a:xfrm rot="5400000">
            <a:off x="8191940" y="386677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766375" y="3938885"/>
            <a:ext cx="10644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ector angular 222"/>
          <p:cNvCxnSpPr/>
          <p:nvPr/>
        </p:nvCxnSpPr>
        <p:spPr>
          <a:xfrm rot="5400000">
            <a:off x="7703628" y="401780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222"/>
          <p:cNvCxnSpPr/>
          <p:nvPr/>
        </p:nvCxnSpPr>
        <p:spPr>
          <a:xfrm rot="5400000">
            <a:off x="8758879" y="4009316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307" descr="Nodo de cuarto nivel&#10;" title="Nodo04"/>
          <p:cNvSpPr/>
          <p:nvPr/>
        </p:nvSpPr>
        <p:spPr>
          <a:xfrm>
            <a:off x="7438232" y="4104935"/>
            <a:ext cx="575965" cy="303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cartelas</a:t>
            </a:r>
          </a:p>
        </p:txBody>
      </p:sp>
      <p:sp>
        <p:nvSpPr>
          <p:cNvPr id="105" name="Rectángulo 307" descr="Nodo de cuarto nivel&#10;" title="Nodo04"/>
          <p:cNvSpPr/>
          <p:nvPr/>
        </p:nvSpPr>
        <p:spPr>
          <a:xfrm>
            <a:off x="8447355" y="4089756"/>
            <a:ext cx="636547" cy="29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dibujos</a:t>
            </a:r>
          </a:p>
        </p:txBody>
      </p:sp>
      <p:sp>
        <p:nvSpPr>
          <p:cNvPr id="91" name="Rectángulo 90" descr="Nodo de tercer nivel" title="Nodo03"/>
          <p:cNvSpPr/>
          <p:nvPr/>
        </p:nvSpPr>
        <p:spPr>
          <a:xfrm>
            <a:off x="1954309" y="2703412"/>
            <a:ext cx="893370" cy="325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comedia </a:t>
            </a:r>
          </a:p>
        </p:txBody>
      </p:sp>
      <p:sp>
        <p:nvSpPr>
          <p:cNvPr id="92" name="CuadroTexto 91" descr="Conector entre nodos" title="conector"/>
          <p:cNvSpPr txBox="1"/>
          <p:nvPr/>
        </p:nvSpPr>
        <p:spPr>
          <a:xfrm>
            <a:off x="270176" y="502315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angular 30"/>
          <p:cNvCxnSpPr/>
          <p:nvPr/>
        </p:nvCxnSpPr>
        <p:spPr>
          <a:xfrm rot="16200000" flipH="1">
            <a:off x="2143071" y="3171164"/>
            <a:ext cx="283111" cy="0"/>
          </a:xfrm>
          <a:prstGeom prst="bentConnector3">
            <a:avLst>
              <a:gd name="adj1" fmla="val 1083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 descr="Conector entre nodos" title="conector"/>
          <p:cNvSpPr txBox="1"/>
          <p:nvPr/>
        </p:nvSpPr>
        <p:spPr>
          <a:xfrm>
            <a:off x="1677396" y="3280486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se ocupa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angular 259"/>
          <p:cNvCxnSpPr/>
          <p:nvPr/>
        </p:nvCxnSpPr>
        <p:spPr>
          <a:xfrm rot="16200000" flipH="1">
            <a:off x="2208539" y="3564246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307" descr="Nodo de cuarto nivel&#10;" title="Nodo04"/>
          <p:cNvSpPr/>
          <p:nvPr/>
        </p:nvSpPr>
        <p:spPr>
          <a:xfrm>
            <a:off x="1952105" y="3643701"/>
            <a:ext cx="1223536" cy="875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xponer en un tono humorístico problemáticas cotidianas que se resuelven sin mayores esfuerzos  </a:t>
            </a:r>
          </a:p>
        </p:txBody>
      </p:sp>
      <p:cxnSp>
        <p:nvCxnSpPr>
          <p:cNvPr id="110" name="Conector recto 109"/>
          <p:cNvCxnSpPr/>
          <p:nvPr/>
        </p:nvCxnSpPr>
        <p:spPr>
          <a:xfrm>
            <a:off x="2351806" y="4518832"/>
            <a:ext cx="0" cy="517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adroTexto 110" descr="Conector entre nodos" title="conector"/>
          <p:cNvSpPr txBox="1"/>
          <p:nvPr/>
        </p:nvSpPr>
        <p:spPr>
          <a:xfrm>
            <a:off x="1752241" y="4963240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Conector angular 259"/>
          <p:cNvCxnSpPr/>
          <p:nvPr/>
        </p:nvCxnSpPr>
        <p:spPr>
          <a:xfrm rot="16200000" flipH="1">
            <a:off x="2279806" y="5245396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07" descr="Nodo de cuarto nivel&#10;" title="Nodo04"/>
          <p:cNvSpPr/>
          <p:nvPr/>
        </p:nvSpPr>
        <p:spPr>
          <a:xfrm>
            <a:off x="1952105" y="5309650"/>
            <a:ext cx="1411137" cy="629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ranas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Aristófanes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Tesmoforiantes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Aristófanes </a:t>
            </a:r>
          </a:p>
        </p:txBody>
      </p:sp>
      <p:cxnSp>
        <p:nvCxnSpPr>
          <p:cNvPr id="98" name="Conector angular 222"/>
          <p:cNvCxnSpPr/>
          <p:nvPr/>
        </p:nvCxnSpPr>
        <p:spPr>
          <a:xfrm rot="5400000">
            <a:off x="8214103" y="210003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179470" y="3938241"/>
            <a:ext cx="7129" cy="1081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ángulo 307" descr="Nodo de cuarto nivel&#10;" title="Nodo04"/>
          <p:cNvSpPr/>
          <p:nvPr/>
        </p:nvSpPr>
        <p:spPr>
          <a:xfrm>
            <a:off x="7380016" y="5005214"/>
            <a:ext cx="866245" cy="303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onomatopeyas</a:t>
            </a:r>
          </a:p>
        </p:txBody>
      </p:sp>
      <p:cxnSp>
        <p:nvCxnSpPr>
          <p:cNvPr id="116" name="Conector recto 115"/>
          <p:cNvCxnSpPr/>
          <p:nvPr/>
        </p:nvCxnSpPr>
        <p:spPr>
          <a:xfrm>
            <a:off x="8343870" y="3938241"/>
            <a:ext cx="7129" cy="1081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ángulo 307" descr="Nodo de cuarto nivel&#10;" title="Nodo04"/>
          <p:cNvSpPr/>
          <p:nvPr/>
        </p:nvSpPr>
        <p:spPr>
          <a:xfrm>
            <a:off x="8298593" y="5008130"/>
            <a:ext cx="785310" cy="303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globos o bocadillos</a:t>
            </a: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4046</TotalTime>
  <Words>215</Words>
  <Application>Microsoft Office PowerPoint</Application>
  <PresentationFormat>Carta (216 x 279 mm)</PresentationFormat>
  <Paragraphs>50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163</cp:revision>
  <cp:lastPrinted>2015-06-25T22:36:16Z</cp:lastPrinted>
  <dcterms:created xsi:type="dcterms:W3CDTF">2015-05-14T14:12:36Z</dcterms:created>
  <dcterms:modified xsi:type="dcterms:W3CDTF">2015-09-10T17:20:37Z</dcterms:modified>
</cp:coreProperties>
</file>