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colombiana del Modernismo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21219" y="1521393"/>
            <a:ext cx="16752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colombiana del Modernismo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89383" y="2999298"/>
            <a:ext cx="1404025" cy="420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Asunción Silva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Guillermo Valencia  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653321" y="85541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1945784" y="368641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géneros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654274" y="88617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2444474" y="2237102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338222" y="2383582"/>
            <a:ext cx="1455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uenta con representantes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5954548" y="3330627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654274" y="1578081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diálogo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594297" y="2404709"/>
            <a:ext cx="1549610" cy="636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conversación entre dos o más personas con el propósito de intercambiar ideas o puntos de vista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569552" y="2045958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3569207" y="2154110"/>
            <a:ext cx="1353574" cy="21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términos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186568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231937" y="57464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3607462" y="1634252"/>
            <a:ext cx="145903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gentilicios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662096" y="2717756"/>
            <a:ext cx="1527670" cy="5643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dentifican la procedencia geográfica de personas y objetos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186568" y="1996134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186568" y="128914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608211" y="3587600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245583" y="3839446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122936" y="1397179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0245" y="560050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913202" y="2853882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387055" y="1893163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6173632" y="196440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6174615" y="234762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550959" y="360004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la cual es necesario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341472" y="1605690"/>
            <a:ext cx="1578113" cy="3952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música colombiana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231937" y="1353197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angular 222"/>
          <p:cNvCxnSpPr/>
          <p:nvPr/>
        </p:nvCxnSpPr>
        <p:spPr>
          <a:xfrm rot="5400000">
            <a:off x="4147319" y="334336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4174920" y="386961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07" descr="Nodo de cuarto nivel&#10;" title="Nodo04"/>
          <p:cNvSpPr/>
          <p:nvPr/>
        </p:nvSpPr>
        <p:spPr>
          <a:xfrm>
            <a:off x="3512538" y="3917081"/>
            <a:ext cx="1776492" cy="470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aíno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-ario, -asco, -eco,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eño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4193791" y="2379911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417927" y="4037184"/>
            <a:ext cx="1500901" cy="12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espetar los turnos de la palabra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tilizar el tono y volumen de voz adecuados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scuchar con atención a los demás participantes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rgumentar las opiniones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 en cuenta lo expresado por los otros</a:t>
            </a:r>
          </a:p>
        </p:txBody>
      </p:sp>
      <p:cxnSp>
        <p:nvCxnSpPr>
          <p:cNvPr id="137" name="Conector angular 259"/>
          <p:cNvCxnSpPr/>
          <p:nvPr/>
        </p:nvCxnSpPr>
        <p:spPr>
          <a:xfrm rot="16200000" flipH="1">
            <a:off x="993815" y="5601155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07" descr="Nodo de cuarto nivel&#10;" title="Nodo04"/>
          <p:cNvSpPr/>
          <p:nvPr/>
        </p:nvSpPr>
        <p:spPr>
          <a:xfrm>
            <a:off x="510196" y="5673155"/>
            <a:ext cx="1462637" cy="776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sobremesa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ntimidades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crisálidas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un instante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camellos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581355" y="3398376"/>
            <a:ext cx="1341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los cuales se forman con sufijos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221" descr="Conector entre nodos" title="conector"/>
          <p:cNvSpPr txBox="1"/>
          <p:nvPr/>
        </p:nvSpPr>
        <p:spPr>
          <a:xfrm>
            <a:off x="7505183" y="2152094"/>
            <a:ext cx="132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stá influenciada por elementos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tercer nivel" title="Nodo03"/>
          <p:cNvSpPr/>
          <p:nvPr/>
        </p:nvSpPr>
        <p:spPr>
          <a:xfrm>
            <a:off x="7233534" y="2863397"/>
            <a:ext cx="729992" cy="27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6878524" y="3410855"/>
            <a:ext cx="1440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angular 222"/>
          <p:cNvCxnSpPr/>
          <p:nvPr/>
        </p:nvCxnSpPr>
        <p:spPr>
          <a:xfrm rot="5400000">
            <a:off x="7527454" y="373848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222"/>
          <p:cNvCxnSpPr/>
          <p:nvPr/>
        </p:nvCxnSpPr>
        <p:spPr>
          <a:xfrm rot="5400000">
            <a:off x="8546978" y="371244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307" descr="Nodo de cuarto nivel&#10;" title="Nodo04"/>
          <p:cNvSpPr/>
          <p:nvPr/>
        </p:nvSpPr>
        <p:spPr>
          <a:xfrm>
            <a:off x="7008770" y="3812197"/>
            <a:ext cx="1009244" cy="66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bullerengue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cumbia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currulao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mapalé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ángulo 307" descr="Nodo de cuarto nivel&#10;" title="Nodo04"/>
          <p:cNvSpPr/>
          <p:nvPr/>
        </p:nvSpPr>
        <p:spPr>
          <a:xfrm>
            <a:off x="8147062" y="3784397"/>
            <a:ext cx="941984" cy="690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jota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pasodoble</a:t>
            </a:r>
          </a:p>
        </p:txBody>
      </p:sp>
      <p:sp>
        <p:nvSpPr>
          <p:cNvPr id="91" name="Rectángulo 90" descr="Nodo de tercer nivel" title="Nodo03"/>
          <p:cNvSpPr/>
          <p:nvPr/>
        </p:nvSpPr>
        <p:spPr>
          <a:xfrm>
            <a:off x="1936088" y="2823562"/>
            <a:ext cx="1494406" cy="720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belleza y la fantasía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mitología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trópico americano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Oriente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Edad Media</a:t>
            </a:r>
          </a:p>
        </p:txBody>
      </p:sp>
      <p:sp>
        <p:nvSpPr>
          <p:cNvPr id="92" name="CuadroTexto 91" descr="Conector entre nodos" title="conector"/>
          <p:cNvSpPr txBox="1"/>
          <p:nvPr/>
        </p:nvSpPr>
        <p:spPr>
          <a:xfrm>
            <a:off x="397387" y="529832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30"/>
          <p:cNvCxnSpPr/>
          <p:nvPr/>
        </p:nvCxnSpPr>
        <p:spPr>
          <a:xfrm rot="16200000" flipH="1">
            <a:off x="2463250" y="2642299"/>
            <a:ext cx="283111" cy="0"/>
          </a:xfrm>
          <a:prstGeom prst="bentConnector3">
            <a:avLst>
              <a:gd name="adj1" fmla="val 1083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 title="conector"/>
          <p:cNvSpPr txBox="1"/>
          <p:nvPr/>
        </p:nvSpPr>
        <p:spPr>
          <a:xfrm>
            <a:off x="417593" y="3679689"/>
            <a:ext cx="134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uienes se interesaron por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r 259"/>
          <p:cNvCxnSpPr/>
          <p:nvPr/>
        </p:nvCxnSpPr>
        <p:spPr>
          <a:xfrm rot="16200000" flipH="1">
            <a:off x="2556766" y="4069538"/>
            <a:ext cx="144000" cy="0"/>
          </a:xfrm>
          <a:prstGeom prst="bentConnector3">
            <a:avLst>
              <a:gd name="adj1" fmla="val -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307" descr="Nodo de cuarto nivel&#10;" title="Nodo04"/>
          <p:cNvSpPr/>
          <p:nvPr/>
        </p:nvSpPr>
        <p:spPr>
          <a:xfrm>
            <a:off x="2272227" y="4147045"/>
            <a:ext cx="703512" cy="35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oesía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novela</a:t>
            </a:r>
          </a:p>
        </p:txBody>
      </p:sp>
      <p:cxnSp>
        <p:nvCxnSpPr>
          <p:cNvPr id="98" name="Conector angular 222"/>
          <p:cNvCxnSpPr/>
          <p:nvPr/>
        </p:nvCxnSpPr>
        <p:spPr>
          <a:xfrm rot="5400000">
            <a:off x="8020373" y="208954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19678" y="2098691"/>
            <a:ext cx="1566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angular 30"/>
          <p:cNvCxnSpPr/>
          <p:nvPr/>
        </p:nvCxnSpPr>
        <p:spPr>
          <a:xfrm rot="16200000" flipH="1">
            <a:off x="878123" y="2238357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66" descr="Conector entre nodos" title="conector"/>
          <p:cNvSpPr txBox="1"/>
          <p:nvPr/>
        </p:nvSpPr>
        <p:spPr>
          <a:xfrm>
            <a:off x="1833650" y="2332091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rata temas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ángulo 307" descr="Nodo de cuarto nivel&#10;" title="Nodo04"/>
          <p:cNvSpPr/>
          <p:nvPr/>
        </p:nvSpPr>
        <p:spPr>
          <a:xfrm>
            <a:off x="553927" y="4322326"/>
            <a:ext cx="1223536" cy="87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rechazar el lenguaje cotidiano y buscar la perfección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reflejar el cosmopolitanismo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angular 30"/>
          <p:cNvCxnSpPr/>
          <p:nvPr/>
        </p:nvCxnSpPr>
        <p:spPr>
          <a:xfrm rot="16200000" flipH="1">
            <a:off x="913202" y="3566418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30"/>
          <p:cNvCxnSpPr/>
          <p:nvPr/>
        </p:nvCxnSpPr>
        <p:spPr>
          <a:xfrm rot="16200000" flipH="1">
            <a:off x="907136" y="4178740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259"/>
          <p:cNvCxnSpPr/>
          <p:nvPr/>
        </p:nvCxnSpPr>
        <p:spPr>
          <a:xfrm rot="16200000" flipH="1">
            <a:off x="2532805" y="3625997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259"/>
          <p:cNvCxnSpPr/>
          <p:nvPr/>
        </p:nvCxnSpPr>
        <p:spPr>
          <a:xfrm rot="16200000" flipH="1">
            <a:off x="999797" y="5286405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253881" y="4387821"/>
            <a:ext cx="0" cy="5487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3607462" y="491227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307" descr="Nodo de cuarto nivel&#10;" title="Nodo04"/>
          <p:cNvSpPr/>
          <p:nvPr/>
        </p:nvSpPr>
        <p:spPr>
          <a:xfrm>
            <a:off x="3662096" y="5371171"/>
            <a:ext cx="1260685" cy="80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polaco, angoleño, panameño, palestino, argentino, ateniense, zimbabuense, vasco,</a:t>
            </a:r>
          </a:p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aldense, sucreño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259"/>
          <p:cNvCxnSpPr/>
          <p:nvPr/>
        </p:nvCxnSpPr>
        <p:spPr>
          <a:xfrm rot="16200000" flipH="1">
            <a:off x="4209872" y="5298323"/>
            <a:ext cx="144000" cy="0"/>
          </a:xfrm>
          <a:prstGeom prst="bentConnector3">
            <a:avLst>
              <a:gd name="adj1" fmla="val -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222"/>
          <p:cNvCxnSpPr/>
          <p:nvPr/>
        </p:nvCxnSpPr>
        <p:spPr>
          <a:xfrm rot="5400000">
            <a:off x="8023589" y="256108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691904" y="2633730"/>
            <a:ext cx="10619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138" descr="Nodo de tercer nivel" title="Nodo03"/>
          <p:cNvSpPr/>
          <p:nvPr/>
        </p:nvSpPr>
        <p:spPr>
          <a:xfrm>
            <a:off x="8326252" y="2847578"/>
            <a:ext cx="729992" cy="27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spañoles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recto 140"/>
          <p:cNvCxnSpPr/>
          <p:nvPr/>
        </p:nvCxnSpPr>
        <p:spPr>
          <a:xfrm flipH="1">
            <a:off x="7691904" y="263373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>
            <a:off x="8765627" y="262539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7898048" y="3388685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angular 259"/>
          <p:cNvCxnSpPr/>
          <p:nvPr/>
        </p:nvCxnSpPr>
        <p:spPr>
          <a:xfrm rot="16200000" flipH="1">
            <a:off x="7519462" y="3321661"/>
            <a:ext cx="144000" cy="0"/>
          </a:xfrm>
          <a:prstGeom prst="bentConnector3">
            <a:avLst>
              <a:gd name="adj1" fmla="val -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259"/>
          <p:cNvCxnSpPr/>
          <p:nvPr/>
        </p:nvCxnSpPr>
        <p:spPr>
          <a:xfrm rot="16200000" flipH="1">
            <a:off x="8556584" y="3293875"/>
            <a:ext cx="144000" cy="0"/>
          </a:xfrm>
          <a:prstGeom prst="bentConnector3">
            <a:avLst>
              <a:gd name="adj1" fmla="val -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716250" y="4736401"/>
            <a:ext cx="719734" cy="27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indígenas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8095541" y="2642299"/>
            <a:ext cx="0" cy="2094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angular 259"/>
          <p:cNvCxnSpPr/>
          <p:nvPr/>
        </p:nvCxnSpPr>
        <p:spPr>
          <a:xfrm rot="16200000" flipH="1">
            <a:off x="8023540" y="5154322"/>
            <a:ext cx="144000" cy="0"/>
          </a:xfrm>
          <a:prstGeom prst="bentConnector3">
            <a:avLst>
              <a:gd name="adj1" fmla="val -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 descr="Conector entre nodos" title="conector"/>
          <p:cNvSpPr txBox="1"/>
          <p:nvPr/>
        </p:nvSpPr>
        <p:spPr>
          <a:xfrm>
            <a:off x="7375535" y="5199709"/>
            <a:ext cx="1440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222"/>
          <p:cNvCxnSpPr/>
          <p:nvPr/>
        </p:nvCxnSpPr>
        <p:spPr>
          <a:xfrm rot="5400000">
            <a:off x="8033529" y="553947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307" descr="Nodo de cuarto nivel&#10;" title="Nodo04"/>
          <p:cNvSpPr/>
          <p:nvPr/>
        </p:nvSpPr>
        <p:spPr>
          <a:xfrm>
            <a:off x="7529788" y="5612898"/>
            <a:ext cx="1194132" cy="523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sanjuanes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matachines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zuyuco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4354</TotalTime>
  <Words>253</Words>
  <Application>Microsoft Office PowerPoint</Application>
  <PresentationFormat>Carta (216 x 279 mm)</PresentationFormat>
  <Paragraphs>67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Luz Amparo</cp:lastModifiedBy>
  <cp:revision>179</cp:revision>
  <cp:lastPrinted>2015-06-25T22:36:16Z</cp:lastPrinted>
  <dcterms:created xsi:type="dcterms:W3CDTF">2015-05-14T14:12:36Z</dcterms:created>
  <dcterms:modified xsi:type="dcterms:W3CDTF">2015-09-14T21:32:04Z</dcterms:modified>
</cp:coreProperties>
</file>