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208" d="100"/>
          <a:sy n="208" d="100"/>
        </p:scale>
        <p:origin x="-5388" y="-5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C2F2-CB39-4FDD-B2B3-260C54C71FC0}" type="datetimeFigureOut">
              <a:rPr lang="es-CO" smtClean="0"/>
              <a:t>06/08/2015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CAD-EDEC-4325-B893-4753CCA90C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06/08/2015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ponencia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Literatura de la Antigüedad</a:t>
            </a:r>
            <a:endParaRPr lang="es-ES" sz="1100" b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>
              <a:gd name="adj1" fmla="val 553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01704" y="6926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Pragmática</a:t>
            </a:r>
            <a:endParaRPr lang="es-ES" sz="1000" b="1" dirty="0"/>
          </a:p>
        </p:txBody>
      </p:sp>
      <p:cxnSp>
        <p:nvCxnSpPr>
          <p:cNvPr id="336" name="Conector angular 335"/>
          <p:cNvCxnSpPr/>
          <p:nvPr/>
        </p:nvCxnSpPr>
        <p:spPr>
          <a:xfrm>
            <a:off x="4751596" y="567497"/>
            <a:ext cx="3696368" cy="1872"/>
          </a:xfrm>
          <a:prstGeom prst="bentConnector3">
            <a:avLst>
              <a:gd name="adj1" fmla="val 880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69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Literatura</a:t>
            </a:r>
            <a:endParaRPr lang="es-ES" sz="1000" b="1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1302607" y="2155184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ultivó los géneros</a:t>
            </a:r>
            <a:endParaRPr lang="es-ES" sz="800" dirty="0"/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1099402" y="2022020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segundo nivel" title="Nodo02"/>
          <p:cNvSpPr/>
          <p:nvPr/>
        </p:nvSpPr>
        <p:spPr>
          <a:xfrm>
            <a:off x="398526" y="2487440"/>
            <a:ext cx="1231381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desde 3500 a</a:t>
            </a:r>
            <a:r>
              <a:rPr lang="es-ES_tradnl" sz="800" dirty="0" smtClean="0">
                <a:solidFill>
                  <a:schemeClr val="tx1"/>
                </a:solidFill>
              </a:rPr>
              <a:t>. C. </a:t>
            </a:r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hasta 476 d</a:t>
            </a:r>
            <a:r>
              <a:rPr lang="es-ES_tradnl" sz="800" dirty="0" smtClean="0">
                <a:solidFill>
                  <a:schemeClr val="tx1"/>
                </a:solidFill>
              </a:rPr>
              <a:t>. C</a:t>
            </a:r>
            <a:r>
              <a:rPr lang="es-ES_tradnl" sz="800" dirty="0">
                <a:solidFill>
                  <a:schemeClr val="tx1"/>
                </a:solidFill>
              </a:rPr>
              <a:t>. 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98520" y="298659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las </a:t>
            </a:r>
            <a:r>
              <a:rPr lang="es-ES" sz="800" dirty="0" smtClean="0"/>
              <a:t>civilizaciones de</a:t>
            </a:r>
            <a:endParaRPr lang="es-ES" sz="800" dirty="0"/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442238" y="3337812"/>
            <a:ext cx="1385808" cy="991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Mesopotamia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Antiguo Egipto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Levante Mediterráneo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Asia Meridional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Grecia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Roma</a:t>
            </a:r>
            <a:br>
              <a:rPr lang="es-ES" sz="800" dirty="0">
                <a:solidFill>
                  <a:schemeClr val="tx1"/>
                </a:solidFill>
              </a:rPr>
            </a:br>
            <a:r>
              <a:rPr lang="es-ES" sz="800" dirty="0">
                <a:solidFill>
                  <a:schemeClr val="tx1"/>
                </a:solidFill>
              </a:rPr>
              <a:t/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92" name="Conector angular 391"/>
          <p:cNvCxnSpPr/>
          <p:nvPr/>
        </p:nvCxnSpPr>
        <p:spPr>
          <a:xfrm rot="16200000" flipH="1">
            <a:off x="833247" y="325443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394" descr="Nodo de segundo nivel" title="Nodo02"/>
          <p:cNvSpPr/>
          <p:nvPr/>
        </p:nvSpPr>
        <p:spPr>
          <a:xfrm>
            <a:off x="2514901" y="153943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 ¿Qué es la pragmática?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7" name="CuadroTexto 396" descr="Conector entre nodos" title="conector"/>
          <p:cNvSpPr txBox="1"/>
          <p:nvPr/>
        </p:nvSpPr>
        <p:spPr>
          <a:xfrm>
            <a:off x="2827106" y="2926028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</a:t>
            </a:r>
            <a:r>
              <a:rPr lang="es-ES" sz="800" dirty="0" smtClean="0"/>
              <a:t>principal concepto es</a:t>
            </a:r>
            <a:endParaRPr lang="es-ES" sz="800" dirty="0"/>
          </a:p>
        </p:txBody>
      </p:sp>
      <p:sp>
        <p:nvSpPr>
          <p:cNvPr id="400" name="Rectángulo 399" descr="Nodo de cuarto nivel&#10;" title="Nodo04"/>
          <p:cNvSpPr/>
          <p:nvPr/>
        </p:nvSpPr>
        <p:spPr>
          <a:xfrm>
            <a:off x="2467977" y="4421680"/>
            <a:ext cx="937594" cy="38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</a:t>
            </a: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perlocutivo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1" name="Rectángulo 400" descr="Nodo de quinto nivel" title="Nodo05"/>
          <p:cNvSpPr/>
          <p:nvPr/>
        </p:nvSpPr>
        <p:spPr>
          <a:xfrm>
            <a:off x="3100355" y="5491787"/>
            <a:ext cx="946985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emisor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mensaje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receptor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6" name="CuadroTexto 405" descr="Conector entre nodos" title="conector"/>
          <p:cNvSpPr txBox="1"/>
          <p:nvPr/>
        </p:nvSpPr>
        <p:spPr>
          <a:xfrm>
            <a:off x="2369404" y="3938325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q</a:t>
            </a:r>
            <a:r>
              <a:rPr lang="es-ES" sz="800" dirty="0" smtClean="0"/>
              <a:t>ue comprende los niveles</a:t>
            </a:r>
            <a:endParaRPr lang="es-ES" sz="800" dirty="0"/>
          </a:p>
        </p:txBody>
      </p:sp>
      <p:sp>
        <p:nvSpPr>
          <p:cNvPr id="408" name="Rectángulo 407" descr="Nodo de sexto nivel" title="Nodo06"/>
          <p:cNvSpPr/>
          <p:nvPr/>
        </p:nvSpPr>
        <p:spPr>
          <a:xfrm>
            <a:off x="3761323" y="4497368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l enunciado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12" name="Conector angular 411"/>
          <p:cNvCxnSpPr/>
          <p:nvPr/>
        </p:nvCxnSpPr>
        <p:spPr>
          <a:xfrm rot="5400000" flipH="1" flipV="1">
            <a:off x="3503205" y="3218569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angular 430"/>
          <p:cNvCxnSpPr/>
          <p:nvPr/>
        </p:nvCxnSpPr>
        <p:spPr>
          <a:xfrm rot="16200000" flipV="1">
            <a:off x="842365" y="2136547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444" descr="Nodo de primer nivel" title="Nodo01"/>
          <p:cNvSpPr/>
          <p:nvPr/>
        </p:nvSpPr>
        <p:spPr>
          <a:xfrm>
            <a:off x="4821235" y="707108"/>
            <a:ext cx="1185697" cy="402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Ortografía</a:t>
            </a:r>
            <a:endParaRPr lang="es-ES" sz="1000" b="1" dirty="0"/>
          </a:p>
        </p:txBody>
      </p:sp>
      <p:sp>
        <p:nvSpPr>
          <p:cNvPr id="448" name="Rectángulo 447" descr="Nodo de segundo nivel" title="Nodo02"/>
          <p:cNvSpPr/>
          <p:nvPr/>
        </p:nvSpPr>
        <p:spPr>
          <a:xfrm>
            <a:off x="4857917" y="1551584"/>
            <a:ext cx="1124746" cy="4795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¿Para qué sirve la ortografía?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450" name="CuadroTexto 449" descr="Conector entre nodos" title="conector"/>
          <p:cNvSpPr txBox="1"/>
          <p:nvPr/>
        </p:nvSpPr>
        <p:spPr>
          <a:xfrm>
            <a:off x="4869566" y="290506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entre</a:t>
            </a:r>
            <a:endParaRPr lang="es-ES" sz="800" dirty="0"/>
          </a:p>
        </p:txBody>
      </p:sp>
      <p:sp>
        <p:nvSpPr>
          <p:cNvPr id="452" name="Rectángulo 451" descr="Nodo de tercer nivel" title="Nodo03"/>
          <p:cNvSpPr/>
          <p:nvPr/>
        </p:nvSpPr>
        <p:spPr>
          <a:xfrm>
            <a:off x="4880529" y="2472554"/>
            <a:ext cx="1058951" cy="303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cohesión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61" name="Conector angular 460"/>
          <p:cNvCxnSpPr/>
          <p:nvPr/>
        </p:nvCxnSpPr>
        <p:spPr>
          <a:xfrm rot="16200000" flipV="1">
            <a:off x="5221133" y="4711597"/>
            <a:ext cx="119416" cy="4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ángulo 462" descr="Nodo de séptimo nivel" title="Nodo07"/>
          <p:cNvSpPr/>
          <p:nvPr/>
        </p:nvSpPr>
        <p:spPr>
          <a:xfrm>
            <a:off x="4150754" y="6285780"/>
            <a:ext cx="904900" cy="511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agudas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graves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esdrújulas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sobresdrújulas</a:t>
            </a:r>
          </a:p>
        </p:txBody>
      </p:sp>
      <p:sp>
        <p:nvSpPr>
          <p:cNvPr id="464" name="CuadroTexto 463" descr="Conector entre nodos" title="conector"/>
          <p:cNvSpPr txBox="1"/>
          <p:nvPr/>
        </p:nvSpPr>
        <p:spPr>
          <a:xfrm>
            <a:off x="5961335" y="5510978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indicar</a:t>
            </a:r>
            <a:endParaRPr lang="es-ES" sz="800" dirty="0"/>
          </a:p>
        </p:txBody>
      </p:sp>
      <p:sp>
        <p:nvSpPr>
          <p:cNvPr id="474" name="CuadroTexto 473" descr="Conector entre nodos" title="conector"/>
          <p:cNvSpPr txBox="1"/>
          <p:nvPr/>
        </p:nvSpPr>
        <p:spPr>
          <a:xfrm>
            <a:off x="6900730" y="3369031"/>
            <a:ext cx="655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sp>
        <p:nvSpPr>
          <p:cNvPr id="482" name="Rectángulo 481" descr="Nodo de sexto nivel" title="Nodo06"/>
          <p:cNvSpPr/>
          <p:nvPr/>
        </p:nvSpPr>
        <p:spPr>
          <a:xfrm>
            <a:off x="4820270" y="4345579"/>
            <a:ext cx="875708" cy="29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 acentuación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85" name="Conector angular 484"/>
          <p:cNvCxnSpPr/>
          <p:nvPr/>
        </p:nvCxnSpPr>
        <p:spPr>
          <a:xfrm rot="16200000" flipV="1">
            <a:off x="5221742" y="5007879"/>
            <a:ext cx="126594" cy="2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CuadroTexto 487" descr="Conector entre nodos" title="conector"/>
          <p:cNvSpPr txBox="1"/>
          <p:nvPr/>
        </p:nvSpPr>
        <p:spPr>
          <a:xfrm>
            <a:off x="4788309" y="4739799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d</a:t>
            </a:r>
            <a:r>
              <a:rPr lang="es-ES" sz="800" dirty="0" smtClean="0"/>
              <a:t>e tipo</a:t>
            </a:r>
            <a:endParaRPr lang="es-ES" sz="800" dirty="0"/>
          </a:p>
        </p:txBody>
      </p:sp>
      <p:cxnSp>
        <p:nvCxnSpPr>
          <p:cNvPr id="510" name="Conector angular 509"/>
          <p:cNvCxnSpPr/>
          <p:nvPr/>
        </p:nvCxnSpPr>
        <p:spPr>
          <a:xfrm rot="5400000">
            <a:off x="834888" y="2406827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ángulo 528" descr="Nodo de primer nivel" title="Nodo01"/>
          <p:cNvSpPr/>
          <p:nvPr/>
        </p:nvSpPr>
        <p:spPr>
          <a:xfrm>
            <a:off x="7439878" y="1583698"/>
            <a:ext cx="1124746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p</a:t>
            </a:r>
            <a:r>
              <a:rPr lang="es-ES" sz="900" dirty="0" smtClean="0">
                <a:solidFill>
                  <a:schemeClr val="bg1"/>
                </a:solidFill>
              </a:rPr>
              <a:t>onencia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31" name="CuadroTexto 530" descr="Conector entre nodos" title="conector"/>
          <p:cNvSpPr txBox="1"/>
          <p:nvPr/>
        </p:nvSpPr>
        <p:spPr>
          <a:xfrm>
            <a:off x="6672288" y="2134529"/>
            <a:ext cx="127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 un</a:t>
            </a:r>
            <a:endParaRPr lang="es-ES" sz="800" dirty="0"/>
          </a:p>
        </p:txBody>
      </p:sp>
      <p:sp>
        <p:nvSpPr>
          <p:cNvPr id="534" name="Rectángulo 533" descr="Nodo de tercer nivel" title="Nodo03"/>
          <p:cNvSpPr/>
          <p:nvPr/>
        </p:nvSpPr>
        <p:spPr>
          <a:xfrm>
            <a:off x="6744943" y="3262615"/>
            <a:ext cx="1124184" cy="365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comunicar resultados de una experiencia</a:t>
            </a:r>
          </a:p>
        </p:txBody>
      </p:sp>
      <p:sp>
        <p:nvSpPr>
          <p:cNvPr id="535" name="CuadroTexto 534" descr="Conector entre nodos" title="conector"/>
          <p:cNvSpPr txBox="1"/>
          <p:nvPr/>
        </p:nvSpPr>
        <p:spPr>
          <a:xfrm>
            <a:off x="6744870" y="378680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presenta en</a:t>
            </a:r>
            <a:endParaRPr lang="es-ES" sz="800" dirty="0"/>
          </a:p>
        </p:txBody>
      </p:sp>
      <p:sp>
        <p:nvSpPr>
          <p:cNvPr id="537" name="Rectángulo 536" descr="Nodo de quinto nivel" title="Nodo05"/>
          <p:cNvSpPr/>
          <p:nvPr/>
        </p:nvSpPr>
        <p:spPr>
          <a:xfrm>
            <a:off x="6856735" y="4153300"/>
            <a:ext cx="1092938" cy="57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</a:t>
            </a:r>
            <a:r>
              <a:rPr lang="es-ES" sz="800" dirty="0" smtClean="0">
                <a:solidFill>
                  <a:schemeClr val="tx1"/>
                </a:solidFill>
              </a:rPr>
              <a:t>ongresos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imposios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conferencias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39" name="Conector angular 538"/>
          <p:cNvCxnSpPr/>
          <p:nvPr/>
        </p:nvCxnSpPr>
        <p:spPr>
          <a:xfrm rot="16200000" flipH="1">
            <a:off x="7234536" y="3182693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angular 539"/>
          <p:cNvCxnSpPr/>
          <p:nvPr/>
        </p:nvCxnSpPr>
        <p:spPr>
          <a:xfrm rot="5400000">
            <a:off x="7228661" y="2397952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CuadroTexto 540" descr="Conector entre nodos" title="conector"/>
          <p:cNvSpPr txBox="1"/>
          <p:nvPr/>
        </p:nvSpPr>
        <p:spPr>
          <a:xfrm>
            <a:off x="6751880" y="486958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lectura implica</a:t>
            </a:r>
            <a:endParaRPr lang="es-ES" sz="800" dirty="0"/>
          </a:p>
        </p:txBody>
      </p:sp>
      <p:sp>
        <p:nvSpPr>
          <p:cNvPr id="543" name="Rectángulo 542" descr="Nodo de quinto nivel" title="Nodo05"/>
          <p:cNvSpPr/>
          <p:nvPr/>
        </p:nvSpPr>
        <p:spPr>
          <a:xfrm>
            <a:off x="6964504" y="5254969"/>
            <a:ext cx="827288" cy="43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reconocer </a:t>
            </a:r>
            <a:r>
              <a:rPr lang="es-ES" sz="800" dirty="0" smtClean="0">
                <a:solidFill>
                  <a:schemeClr val="tx1"/>
                </a:solidFill>
              </a:rPr>
              <a:t>el desarrollo </a:t>
            </a:r>
            <a:r>
              <a:rPr lang="es-ES" sz="800" dirty="0" smtClean="0">
                <a:solidFill>
                  <a:schemeClr val="tx1"/>
                </a:solidFill>
              </a:rPr>
              <a:t>argumentativo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45" name="CuadroTexto 544" descr="Conector entre nodos" title="conector"/>
          <p:cNvSpPr txBox="1"/>
          <p:nvPr/>
        </p:nvSpPr>
        <p:spPr>
          <a:xfrm>
            <a:off x="6838825" y="5878661"/>
            <a:ext cx="123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</a:t>
            </a:r>
            <a:r>
              <a:rPr lang="es-ES" sz="800" dirty="0" smtClean="0"/>
              <a:t>cual se deben</a:t>
            </a:r>
            <a:endParaRPr lang="es-ES" sz="800" dirty="0"/>
          </a:p>
        </p:txBody>
      </p:sp>
      <p:sp>
        <p:nvSpPr>
          <p:cNvPr id="547" name="Rectángulo 546" descr="Nodo de quinto nivel" title="Nodo05"/>
          <p:cNvSpPr/>
          <p:nvPr/>
        </p:nvSpPr>
        <p:spPr>
          <a:xfrm>
            <a:off x="6986084" y="6289341"/>
            <a:ext cx="1320577" cy="445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smtClean="0">
                <a:solidFill>
                  <a:schemeClr val="tx1"/>
                </a:solidFill>
              </a:rPr>
              <a:t>identificar </a:t>
            </a:r>
            <a:r>
              <a:rPr lang="es-CO" sz="800" smtClean="0">
                <a:solidFill>
                  <a:schemeClr val="tx1"/>
                </a:solidFill>
              </a:rPr>
              <a:t>los puntos </a:t>
            </a:r>
            <a:r>
              <a:rPr lang="es-CO" sz="800" dirty="0" smtClean="0">
                <a:solidFill>
                  <a:schemeClr val="tx1"/>
                </a:solidFill>
              </a:rPr>
              <a:t>de </a:t>
            </a:r>
            <a:r>
              <a:rPr lang="es-CO" sz="800" smtClean="0">
                <a:solidFill>
                  <a:schemeClr val="tx1"/>
                </a:solidFill>
              </a:rPr>
              <a:t>vista </a:t>
            </a:r>
            <a:r>
              <a:rPr lang="es-CO" sz="800" smtClean="0">
                <a:solidFill>
                  <a:schemeClr val="tx1"/>
                </a:solidFill>
              </a:rPr>
              <a:t>y la </a:t>
            </a:r>
            <a:r>
              <a:rPr lang="es-CO" sz="800" dirty="0" smtClean="0">
                <a:solidFill>
                  <a:schemeClr val="tx1"/>
                </a:solidFill>
              </a:rPr>
              <a:t>finalidad del ponente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74" name="CuadroTexto 573" descr="Conector entre nodos" title="conector"/>
          <p:cNvSpPr txBox="1"/>
          <p:nvPr/>
        </p:nvSpPr>
        <p:spPr>
          <a:xfrm>
            <a:off x="7869054" y="2952079"/>
            <a:ext cx="131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 smtClean="0"/>
          </a:p>
          <a:p>
            <a:pPr algn="ctr"/>
            <a:r>
              <a:rPr lang="es-ES" sz="800" dirty="0" smtClean="0"/>
              <a:t>se </a:t>
            </a:r>
            <a:r>
              <a:rPr lang="es-ES" sz="800" dirty="0" smtClean="0"/>
              <a:t>escribe en  tres etapas</a:t>
            </a:r>
            <a:endParaRPr lang="es-ES" sz="800" dirty="0"/>
          </a:p>
        </p:txBody>
      </p:sp>
      <p:sp>
        <p:nvSpPr>
          <p:cNvPr id="575" name="Rectángulo 574" descr="Nodo de tercer nivel" title="Nodo03"/>
          <p:cNvSpPr/>
          <p:nvPr/>
        </p:nvSpPr>
        <p:spPr>
          <a:xfrm>
            <a:off x="8157453" y="3454810"/>
            <a:ext cx="910048" cy="500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planificación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escritura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revisión</a:t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76" name="Conector angular 575"/>
          <p:cNvCxnSpPr/>
          <p:nvPr/>
        </p:nvCxnSpPr>
        <p:spPr>
          <a:xfrm rot="16200000" flipH="1">
            <a:off x="8517260" y="304707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ector angular 576"/>
          <p:cNvCxnSpPr/>
          <p:nvPr/>
        </p:nvCxnSpPr>
        <p:spPr>
          <a:xfrm rot="5400000">
            <a:off x="8527684" y="2416423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CuadroTexto 577" descr="Conector entre nodos" title="conector"/>
          <p:cNvSpPr txBox="1"/>
          <p:nvPr/>
        </p:nvSpPr>
        <p:spPr>
          <a:xfrm>
            <a:off x="8039437" y="214832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estructura en</a:t>
            </a:r>
            <a:endParaRPr lang="es-ES" sz="800" dirty="0"/>
          </a:p>
        </p:txBody>
      </p:sp>
      <p:cxnSp>
        <p:nvCxnSpPr>
          <p:cNvPr id="579" name="Conector angular 578"/>
          <p:cNvCxnSpPr/>
          <p:nvPr/>
        </p:nvCxnSpPr>
        <p:spPr>
          <a:xfrm rot="16200000" flipH="1">
            <a:off x="832978" y="2913444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angular 651"/>
          <p:cNvCxnSpPr/>
          <p:nvPr/>
        </p:nvCxnSpPr>
        <p:spPr>
          <a:xfrm rot="5400000" flipH="1" flipV="1">
            <a:off x="4506765" y="5133927"/>
            <a:ext cx="126597" cy="1"/>
          </a:xfrm>
          <a:prstGeom prst="bentConnector3">
            <a:avLst>
              <a:gd name="adj1" fmla="val 41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ector angular 660"/>
          <p:cNvCxnSpPr/>
          <p:nvPr/>
        </p:nvCxnSpPr>
        <p:spPr>
          <a:xfrm rot="16200000" flipH="1">
            <a:off x="8501815" y="2915989"/>
            <a:ext cx="143029" cy="877"/>
          </a:xfrm>
          <a:prstGeom prst="bentConnector3">
            <a:avLst>
              <a:gd name="adj1" fmla="val 78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angular 662"/>
          <p:cNvCxnSpPr/>
          <p:nvPr/>
        </p:nvCxnSpPr>
        <p:spPr>
          <a:xfrm rot="16200000" flipH="1">
            <a:off x="5329689" y="2875893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angular 663"/>
          <p:cNvCxnSpPr/>
          <p:nvPr/>
        </p:nvCxnSpPr>
        <p:spPr>
          <a:xfrm rot="16200000" flipH="1">
            <a:off x="5336646" y="2384908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angular 664"/>
          <p:cNvCxnSpPr/>
          <p:nvPr/>
        </p:nvCxnSpPr>
        <p:spPr>
          <a:xfrm rot="5400000" flipH="1" flipV="1">
            <a:off x="4854891" y="4178887"/>
            <a:ext cx="126597" cy="1"/>
          </a:xfrm>
          <a:prstGeom prst="bentConnector3">
            <a:avLst>
              <a:gd name="adj1" fmla="val -81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/>
          <p:nvPr/>
        </p:nvCxnSpPr>
        <p:spPr>
          <a:xfrm rot="16200000" flipH="1">
            <a:off x="5358787" y="2090319"/>
            <a:ext cx="10639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/>
          <p:nvPr/>
        </p:nvCxnSpPr>
        <p:spPr>
          <a:xfrm rot="5400000" flipH="1" flipV="1">
            <a:off x="5489437" y="5888661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angular 686"/>
          <p:cNvCxnSpPr/>
          <p:nvPr/>
        </p:nvCxnSpPr>
        <p:spPr>
          <a:xfrm rot="5400000" flipH="1" flipV="1">
            <a:off x="7257376" y="5175733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angular 689"/>
          <p:cNvCxnSpPr/>
          <p:nvPr/>
        </p:nvCxnSpPr>
        <p:spPr>
          <a:xfrm rot="16200000" flipH="1">
            <a:off x="7221217" y="3718920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ctor angular 690"/>
          <p:cNvCxnSpPr/>
          <p:nvPr/>
        </p:nvCxnSpPr>
        <p:spPr>
          <a:xfrm rot="16200000" flipH="1">
            <a:off x="7230328" y="4071569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angular 691"/>
          <p:cNvCxnSpPr/>
          <p:nvPr/>
        </p:nvCxnSpPr>
        <p:spPr>
          <a:xfrm rot="16200000" flipH="1">
            <a:off x="7228055" y="4808829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CuadroTexto 699" descr="Conector entre nodos" title="conector"/>
          <p:cNvSpPr txBox="1"/>
          <p:nvPr/>
        </p:nvSpPr>
        <p:spPr>
          <a:xfrm>
            <a:off x="8062086" y="4103661"/>
            <a:ext cx="106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 el esquema</a:t>
            </a:r>
            <a:endParaRPr lang="es-ES" sz="800" dirty="0"/>
          </a:p>
        </p:txBody>
      </p:sp>
      <p:sp>
        <p:nvSpPr>
          <p:cNvPr id="701" name="Rectángulo 700" descr="Nodo de quinto nivel" title="Nodo05"/>
          <p:cNvSpPr/>
          <p:nvPr/>
        </p:nvSpPr>
        <p:spPr>
          <a:xfrm>
            <a:off x="8124086" y="4462955"/>
            <a:ext cx="949367" cy="1489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título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tema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xposición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métodos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esultados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portes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eferencias</a:t>
            </a:r>
            <a:br>
              <a:rPr lang="es-ES" sz="800" dirty="0" smtClean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702" name="Conector angular 701"/>
          <p:cNvCxnSpPr/>
          <p:nvPr/>
        </p:nvCxnSpPr>
        <p:spPr>
          <a:xfrm rot="16200000" flipH="1">
            <a:off x="8503942" y="3366854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ector angular 702"/>
          <p:cNvCxnSpPr/>
          <p:nvPr/>
        </p:nvCxnSpPr>
        <p:spPr>
          <a:xfrm rot="16200000" flipH="1">
            <a:off x="8513629" y="4362983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 descr="Nodo de segundo nivel" title="Nodo02"/>
          <p:cNvSpPr/>
          <p:nvPr/>
        </p:nvSpPr>
        <p:spPr>
          <a:xfrm>
            <a:off x="496715" y="1550614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literatura </a:t>
            </a:r>
            <a:r>
              <a:rPr lang="es-ES" sz="900" dirty="0" smtClean="0">
                <a:solidFill>
                  <a:schemeClr val="bg1"/>
                </a:solidFill>
              </a:rPr>
              <a:t>de la Antigüedad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H="1">
            <a:off x="1097739" y="1484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7953844" y="2004696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5400000">
            <a:off x="7241571" y="2120397"/>
            <a:ext cx="93951" cy="2628"/>
          </a:xfrm>
          <a:prstGeom prst="bentConnector3">
            <a:avLst>
              <a:gd name="adj1" fmla="val 69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5400000">
            <a:off x="8543552" y="2141067"/>
            <a:ext cx="93951" cy="2628"/>
          </a:xfrm>
          <a:prstGeom prst="bentConnector3">
            <a:avLst>
              <a:gd name="adj1" fmla="val -18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7291153" y="2072895"/>
            <a:ext cx="1298061" cy="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H="1">
            <a:off x="7940400" y="1524639"/>
            <a:ext cx="116460" cy="1658"/>
          </a:xfrm>
          <a:prstGeom prst="bentConnector3">
            <a:avLst>
              <a:gd name="adj1" fmla="val -2546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8368755" y="634541"/>
            <a:ext cx="158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 descr="Nodo de primer nivel" title="Nodo01"/>
          <p:cNvSpPr/>
          <p:nvPr/>
        </p:nvSpPr>
        <p:spPr>
          <a:xfrm>
            <a:off x="6852885" y="716518"/>
            <a:ext cx="1861800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Comprensión y producción textual</a:t>
            </a:r>
            <a:endParaRPr lang="es-ES" sz="1000" b="1" dirty="0"/>
          </a:p>
        </p:txBody>
      </p:sp>
      <p:sp>
        <p:nvSpPr>
          <p:cNvPr id="573" name="Rectángulo 572" descr="Nodo de segundo nivel" title="Nodo02"/>
          <p:cNvSpPr/>
          <p:nvPr/>
        </p:nvSpPr>
        <p:spPr>
          <a:xfrm>
            <a:off x="8077556" y="2493176"/>
            <a:ext cx="961514" cy="494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contenido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cierre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3069168" y="1467500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5355024" y="1480695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16200000" flipV="1">
            <a:off x="3023057" y="627748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V="1">
            <a:off x="5352118" y="635326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907576" y="2067913"/>
            <a:ext cx="1397065" cy="9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V="1">
            <a:off x="2242766" y="2124526"/>
            <a:ext cx="126601" cy="877"/>
          </a:xfrm>
          <a:prstGeom prst="bentConnector3">
            <a:avLst>
              <a:gd name="adj1" fmla="val 230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segundo nivel" title="Nodo02"/>
          <p:cNvSpPr/>
          <p:nvPr/>
        </p:nvSpPr>
        <p:spPr>
          <a:xfrm>
            <a:off x="1717707" y="2496453"/>
            <a:ext cx="1065945" cy="5442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_tradnl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>
                <a:solidFill>
                  <a:schemeClr val="tx1"/>
                </a:solidFill>
              </a:rPr>
              <a:t>narrativo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>
                <a:solidFill>
                  <a:schemeClr val="tx1"/>
                </a:solidFill>
              </a:rPr>
              <a:t>l</a:t>
            </a:r>
            <a:r>
              <a:rPr lang="es-ES_tradnl" sz="800" dirty="0" smtClean="0">
                <a:solidFill>
                  <a:schemeClr val="tx1"/>
                </a:solidFill>
              </a:rPr>
              <a:t>írico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>
                <a:solidFill>
                  <a:schemeClr val="tx1"/>
                </a:solidFill>
              </a:rPr>
              <a:t>dramático</a:t>
            </a:r>
            <a:r>
              <a:rPr lang="es-ES_tradnl" sz="800" dirty="0" smtClean="0">
                <a:solidFill>
                  <a:schemeClr val="tx1"/>
                </a:solidFill>
              </a:rPr>
              <a:t> 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2221466" y="2429589"/>
            <a:ext cx="143027" cy="2348"/>
          </a:xfrm>
          <a:prstGeom prst="bentConnector3">
            <a:avLst>
              <a:gd name="adj1" fmla="val 786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 descr="Conector entre nodos" title="conector"/>
          <p:cNvSpPr txBox="1"/>
          <p:nvPr/>
        </p:nvSpPr>
        <p:spPr>
          <a:xfrm>
            <a:off x="32806" y="2143756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abarcó</a:t>
            </a:r>
            <a:endParaRPr lang="es-ES" sz="8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2029662" y="3042169"/>
            <a:ext cx="23159" cy="1759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14216" y="4788074"/>
            <a:ext cx="10081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16200000" flipH="1">
            <a:off x="943140" y="486914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467243" y="49184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 obras como </a:t>
            </a:r>
            <a:endParaRPr lang="es-ES" sz="800" dirty="0"/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938507" y="5186224"/>
            <a:ext cx="143029" cy="877"/>
          </a:xfrm>
          <a:prstGeom prst="bentConnector3">
            <a:avLst>
              <a:gd name="adj1" fmla="val 112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480893" y="5297454"/>
            <a:ext cx="1010144" cy="774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Ilíada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Odisea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Edipo Rey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Bucólicas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Catilinarias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r>
              <a:rPr lang="es-ES" sz="800" dirty="0">
                <a:solidFill>
                  <a:schemeClr val="tx1"/>
                </a:solidFill>
              </a:rPr>
              <a:t/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/>
          <p:nvPr/>
        </p:nvCxnSpPr>
        <p:spPr>
          <a:xfrm rot="16200000" flipH="1">
            <a:off x="3076760" y="2011627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 descr="Nodo de segundo nivel" title="Nodo02"/>
          <p:cNvSpPr/>
          <p:nvPr/>
        </p:nvSpPr>
        <p:spPr>
          <a:xfrm>
            <a:off x="3021359" y="2065530"/>
            <a:ext cx="1229486" cy="703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/>
              <a:t>u</a:t>
            </a:r>
            <a:r>
              <a:rPr lang="es-CO" sz="800" dirty="0" smtClean="0"/>
              <a:t>na disciplina </a:t>
            </a:r>
            <a:r>
              <a:rPr lang="es-CO" sz="800" dirty="0"/>
              <a:t>que estudia el lenguaje en su relación con los usuarios y las circunstancias de la </a:t>
            </a:r>
            <a:r>
              <a:rPr lang="es-CO" sz="800" dirty="0" smtClean="0"/>
              <a:t>comunicación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4" name="Conector angular 173"/>
          <p:cNvCxnSpPr/>
          <p:nvPr/>
        </p:nvCxnSpPr>
        <p:spPr>
          <a:xfrm rot="5400000" flipH="1" flipV="1">
            <a:off x="3530132" y="3684561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5400000" flipH="1" flipV="1">
            <a:off x="2892561" y="3862620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5400000" flipH="1" flipV="1">
            <a:off x="3502426" y="2903439"/>
            <a:ext cx="126597" cy="1"/>
          </a:xfrm>
          <a:prstGeom prst="bentConnector3">
            <a:avLst>
              <a:gd name="adj1" fmla="val 1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sexto nivel" title="Nodo06"/>
          <p:cNvSpPr/>
          <p:nvPr/>
        </p:nvSpPr>
        <p:spPr>
          <a:xfrm>
            <a:off x="3167379" y="3281868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l acto de habla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11" name="Conector recto 110"/>
          <p:cNvCxnSpPr/>
          <p:nvPr/>
        </p:nvCxnSpPr>
        <p:spPr>
          <a:xfrm>
            <a:off x="2945171" y="3801236"/>
            <a:ext cx="1326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Conector angular 200"/>
          <p:cNvCxnSpPr/>
          <p:nvPr/>
        </p:nvCxnSpPr>
        <p:spPr>
          <a:xfrm rot="5400000" flipH="1" flipV="1">
            <a:off x="2889209" y="4295934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5400000" flipH="1" flipV="1">
            <a:off x="4208341" y="3851323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 descr="Conector entre nodos" title="conector"/>
          <p:cNvSpPr txBox="1"/>
          <p:nvPr/>
        </p:nvSpPr>
        <p:spPr>
          <a:xfrm>
            <a:off x="3648335" y="3967820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uya unidad fundamental es</a:t>
            </a:r>
            <a:endParaRPr lang="es-ES" sz="800" dirty="0"/>
          </a:p>
        </p:txBody>
      </p:sp>
      <p:cxnSp>
        <p:nvCxnSpPr>
          <p:cNvPr id="204" name="Conector angular 203"/>
          <p:cNvCxnSpPr/>
          <p:nvPr/>
        </p:nvCxnSpPr>
        <p:spPr>
          <a:xfrm rot="5400000" flipH="1" flipV="1">
            <a:off x="4208543" y="4376112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3590795" y="3799322"/>
            <a:ext cx="9927" cy="1343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3049820" y="511230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elementos son </a:t>
            </a:r>
            <a:endParaRPr lang="es-ES" sz="800" dirty="0"/>
          </a:p>
        </p:txBody>
      </p:sp>
      <p:cxnSp>
        <p:nvCxnSpPr>
          <p:cNvPr id="209" name="Conector angular 208"/>
          <p:cNvCxnSpPr/>
          <p:nvPr/>
        </p:nvCxnSpPr>
        <p:spPr>
          <a:xfrm rot="5400000" flipH="1" flipV="1">
            <a:off x="3536105" y="5358125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4645792" y="2114764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garantizar</a:t>
            </a:r>
            <a:endParaRPr lang="es-ES" sz="800" dirty="0"/>
          </a:p>
        </p:txBody>
      </p:sp>
      <p:cxnSp>
        <p:nvCxnSpPr>
          <p:cNvPr id="119" name="Conector recto 118"/>
          <p:cNvCxnSpPr/>
          <p:nvPr/>
        </p:nvCxnSpPr>
        <p:spPr>
          <a:xfrm>
            <a:off x="4689967" y="3244051"/>
            <a:ext cx="16164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5400000" flipH="1" flipV="1">
            <a:off x="5364426" y="3145529"/>
            <a:ext cx="126597" cy="1"/>
          </a:xfrm>
          <a:prstGeom prst="bentConnector3">
            <a:avLst>
              <a:gd name="adj1" fmla="val -200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5400000" flipH="1" flipV="1">
            <a:off x="4626668" y="3302491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5400000" flipH="1" flipV="1">
            <a:off x="6225092" y="3312208"/>
            <a:ext cx="126597" cy="1"/>
          </a:xfrm>
          <a:prstGeom prst="bentConnector3">
            <a:avLst>
              <a:gd name="adj1" fmla="val 1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sexto nivel" title="Nodo06"/>
          <p:cNvSpPr/>
          <p:nvPr/>
        </p:nvSpPr>
        <p:spPr>
          <a:xfrm>
            <a:off x="4540467" y="3379950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sílabas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22" name="Rectángulo 221" descr="Nodo de sexto nivel" title="Nodo06"/>
          <p:cNvSpPr/>
          <p:nvPr/>
        </p:nvSpPr>
        <p:spPr>
          <a:xfrm>
            <a:off x="5620345" y="3394697"/>
            <a:ext cx="859410" cy="32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enunciados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23" name="Conector angular 222"/>
          <p:cNvCxnSpPr/>
          <p:nvPr/>
        </p:nvCxnSpPr>
        <p:spPr>
          <a:xfrm rot="5400000" flipH="1" flipV="1">
            <a:off x="4876552" y="3767517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r 223"/>
          <p:cNvCxnSpPr/>
          <p:nvPr/>
        </p:nvCxnSpPr>
        <p:spPr>
          <a:xfrm rot="5400000" flipH="1" flipV="1">
            <a:off x="5997216" y="3793970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4218928" y="389486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sp>
        <p:nvSpPr>
          <p:cNvPr id="226" name="CuadroTexto 225" descr="Conector entre nodos" title="conector"/>
          <p:cNvSpPr txBox="1"/>
          <p:nvPr/>
        </p:nvSpPr>
        <p:spPr>
          <a:xfrm>
            <a:off x="5320146" y="3870476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r>
              <a:rPr lang="es-ES" sz="800" dirty="0" smtClean="0"/>
              <a:t> través de</a:t>
            </a:r>
            <a:endParaRPr lang="es-ES" sz="800" dirty="0"/>
          </a:p>
        </p:txBody>
      </p:sp>
      <p:sp>
        <p:nvSpPr>
          <p:cNvPr id="249" name="Rectángulo 248" descr="Nodo de sexto nivel" title="Nodo06"/>
          <p:cNvSpPr/>
          <p:nvPr/>
        </p:nvSpPr>
        <p:spPr>
          <a:xfrm>
            <a:off x="4243437" y="5204556"/>
            <a:ext cx="925314" cy="21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prosódico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0" name="Rectángulo 249" descr="Nodo de sexto nivel" title="Nodo06"/>
          <p:cNvSpPr/>
          <p:nvPr/>
        </p:nvSpPr>
        <p:spPr>
          <a:xfrm>
            <a:off x="5097397" y="5618700"/>
            <a:ext cx="1015700" cy="210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ortográfico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 flipV="1">
            <a:off x="4570063" y="5067250"/>
            <a:ext cx="2094024" cy="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5400000" flipH="1" flipV="1">
            <a:off x="6608990" y="5127467"/>
            <a:ext cx="126597" cy="1"/>
          </a:xfrm>
          <a:prstGeom prst="bentConnector3">
            <a:avLst>
              <a:gd name="adj1" fmla="val 41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 descr="Nodo de sexto nivel" title="Nodo06"/>
          <p:cNvSpPr/>
          <p:nvPr/>
        </p:nvSpPr>
        <p:spPr>
          <a:xfrm>
            <a:off x="5894879" y="5200502"/>
            <a:ext cx="925314" cy="21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cento diacrítico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2" name="CuadroTexto 261" descr="Conector entre nodos" title="conector"/>
          <p:cNvSpPr txBox="1"/>
          <p:nvPr/>
        </p:nvSpPr>
        <p:spPr>
          <a:xfrm>
            <a:off x="4039233" y="546532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indicar</a:t>
            </a:r>
            <a:r>
              <a:rPr lang="es-ES" sz="800" dirty="0" smtClean="0"/>
              <a:t> </a:t>
            </a:r>
            <a:endParaRPr lang="es-ES" sz="800" dirty="0"/>
          </a:p>
        </p:txBody>
      </p:sp>
      <p:cxnSp>
        <p:nvCxnSpPr>
          <p:cNvPr id="148" name="Conector recto 147"/>
          <p:cNvCxnSpPr/>
          <p:nvPr/>
        </p:nvCxnSpPr>
        <p:spPr>
          <a:xfrm>
            <a:off x="5278099" y="5070629"/>
            <a:ext cx="0" cy="551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CuadroTexto 264" descr="Conector entre nodos" title="conector"/>
          <p:cNvSpPr txBox="1"/>
          <p:nvPr/>
        </p:nvSpPr>
        <p:spPr>
          <a:xfrm>
            <a:off x="5026372" y="598208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ara indicar</a:t>
            </a:r>
            <a:endParaRPr lang="es-ES" sz="800" dirty="0"/>
          </a:p>
        </p:txBody>
      </p:sp>
      <p:cxnSp>
        <p:nvCxnSpPr>
          <p:cNvPr id="267" name="Conector angular 266"/>
          <p:cNvCxnSpPr/>
          <p:nvPr/>
        </p:nvCxnSpPr>
        <p:spPr>
          <a:xfrm rot="16200000" flipV="1">
            <a:off x="5493246" y="6249256"/>
            <a:ext cx="119416" cy="436"/>
          </a:xfrm>
          <a:prstGeom prst="bentConnector3">
            <a:avLst>
              <a:gd name="adj1" fmla="val -1729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268" descr="Nodo de sexto nivel" title="Nodo06"/>
          <p:cNvSpPr/>
          <p:nvPr/>
        </p:nvSpPr>
        <p:spPr>
          <a:xfrm>
            <a:off x="5366181" y="6506202"/>
            <a:ext cx="839873" cy="26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u</a:t>
            </a:r>
            <a:r>
              <a:rPr lang="es-ES" sz="800" dirty="0" smtClean="0">
                <a:solidFill>
                  <a:schemeClr val="tx1"/>
                </a:solidFill>
              </a:rPr>
              <a:t>so de tilde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72" name="Rectángulo 271" descr="Nodo de sexto nivel" title="Nodo06"/>
          <p:cNvSpPr/>
          <p:nvPr/>
        </p:nvSpPr>
        <p:spPr>
          <a:xfrm>
            <a:off x="4164328" y="5758370"/>
            <a:ext cx="891326" cy="165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ílaba acentuada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73" name="Conector angular 272"/>
          <p:cNvCxnSpPr/>
          <p:nvPr/>
        </p:nvCxnSpPr>
        <p:spPr>
          <a:xfrm rot="5400000" flipH="1" flipV="1">
            <a:off x="4509850" y="5693006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80"/>
          <p:cNvCxnSpPr/>
          <p:nvPr/>
        </p:nvCxnSpPr>
        <p:spPr>
          <a:xfrm rot="5400000" flipH="1" flipV="1">
            <a:off x="4509393" y="5985993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995138" y="598988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palabras</a:t>
            </a:r>
            <a:endParaRPr lang="es-ES" sz="800" dirty="0"/>
          </a:p>
        </p:txBody>
      </p:sp>
      <p:cxnSp>
        <p:nvCxnSpPr>
          <p:cNvPr id="284" name="Conector angular 283"/>
          <p:cNvCxnSpPr/>
          <p:nvPr/>
        </p:nvCxnSpPr>
        <p:spPr>
          <a:xfrm rot="5400000" flipH="1" flipV="1">
            <a:off x="4506286" y="5481048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 flipH="1" flipV="1">
            <a:off x="4506286" y="6212378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/>
          <p:nvPr/>
        </p:nvCxnSpPr>
        <p:spPr>
          <a:xfrm rot="5400000" flipH="1" flipV="1">
            <a:off x="6325907" y="5474858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287" descr="Nodo de sexto nivel" title="Nodo06"/>
          <p:cNvSpPr/>
          <p:nvPr/>
        </p:nvSpPr>
        <p:spPr>
          <a:xfrm>
            <a:off x="6013011" y="5942219"/>
            <a:ext cx="839873" cy="36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d</a:t>
            </a:r>
            <a:r>
              <a:rPr lang="es-ES" sz="800" dirty="0" smtClean="0">
                <a:solidFill>
                  <a:schemeClr val="tx1"/>
                </a:solidFill>
              </a:rPr>
              <a:t>os usos de una misma palabra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0" name="Conector recto 169"/>
          <p:cNvCxnSpPr/>
          <p:nvPr/>
        </p:nvCxnSpPr>
        <p:spPr>
          <a:xfrm>
            <a:off x="6389205" y="5712594"/>
            <a:ext cx="0" cy="2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Conector angular 292"/>
          <p:cNvCxnSpPr/>
          <p:nvPr/>
        </p:nvCxnSpPr>
        <p:spPr>
          <a:xfrm rot="5400000" flipH="1" flipV="1">
            <a:off x="5990741" y="4115588"/>
            <a:ext cx="126597" cy="1"/>
          </a:xfrm>
          <a:prstGeom prst="bentConnector3">
            <a:avLst>
              <a:gd name="adj1" fmla="val -416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sexto nivel" title="Nodo06"/>
          <p:cNvSpPr/>
          <p:nvPr/>
        </p:nvSpPr>
        <p:spPr>
          <a:xfrm>
            <a:off x="5854206" y="4242038"/>
            <a:ext cx="818082" cy="29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 puntación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98" name="Rectángulo 297" descr="Nodo de tercer nivel" title="Nodo03"/>
          <p:cNvSpPr/>
          <p:nvPr/>
        </p:nvSpPr>
        <p:spPr>
          <a:xfrm>
            <a:off x="6534589" y="2452246"/>
            <a:ext cx="1058951" cy="303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</a:t>
            </a:r>
            <a:r>
              <a:rPr lang="es-ES" sz="800" dirty="0" smtClean="0">
                <a:solidFill>
                  <a:schemeClr val="tx1"/>
                </a:solidFill>
              </a:rPr>
              <a:t>exto argumentativo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99" name="CuadroTexto 298" descr="Conector entre nodos" title="conector"/>
          <p:cNvSpPr txBox="1"/>
          <p:nvPr/>
        </p:nvSpPr>
        <p:spPr>
          <a:xfrm>
            <a:off x="6751880" y="288218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u</a:t>
            </a:r>
            <a:r>
              <a:rPr lang="es-ES" sz="800" dirty="0" smtClean="0"/>
              <a:t>tilizado para</a:t>
            </a:r>
            <a:endParaRPr lang="es-ES" sz="800" dirty="0"/>
          </a:p>
        </p:txBody>
      </p:sp>
      <p:cxnSp>
        <p:nvCxnSpPr>
          <p:cNvPr id="300" name="Conector angular 299"/>
          <p:cNvCxnSpPr/>
          <p:nvPr/>
        </p:nvCxnSpPr>
        <p:spPr>
          <a:xfrm rot="16200000" flipH="1">
            <a:off x="7235934" y="2833264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/>
          <p:nvPr/>
        </p:nvCxnSpPr>
        <p:spPr>
          <a:xfrm rot="5400000" flipH="1" flipV="1">
            <a:off x="7279611" y="5753973"/>
            <a:ext cx="126597" cy="1"/>
          </a:xfrm>
          <a:prstGeom prst="bentConnector3">
            <a:avLst>
              <a:gd name="adj1" fmla="val -68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/>
          <p:nvPr/>
        </p:nvCxnSpPr>
        <p:spPr>
          <a:xfrm rot="5400000" flipH="1" flipV="1">
            <a:off x="7278279" y="6134232"/>
            <a:ext cx="126597" cy="1"/>
          </a:xfrm>
          <a:prstGeom prst="bentConnector3">
            <a:avLst>
              <a:gd name="adj1" fmla="val -68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/>
          <p:nvPr/>
        </p:nvCxnSpPr>
        <p:spPr>
          <a:xfrm rot="16200000" flipH="1">
            <a:off x="8528833" y="4032996"/>
            <a:ext cx="168039" cy="750"/>
          </a:xfrm>
          <a:prstGeom prst="bentConnector3">
            <a:avLst>
              <a:gd name="adj1" fmla="val 111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242</Words>
  <Application>Microsoft Office PowerPoint</Application>
  <PresentationFormat>Carta (216 x 279 mm)</PresentationFormat>
  <Paragraphs>113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93</cp:revision>
  <cp:lastPrinted>2015-06-25T22:36:16Z</cp:lastPrinted>
  <dcterms:created xsi:type="dcterms:W3CDTF">2015-05-14T14:12:36Z</dcterms:created>
  <dcterms:modified xsi:type="dcterms:W3CDTF">2015-08-06T22:22:25Z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87AD570B-B697-40EE-A9A2-8D6F5F3D5F3C</vt:lpwstr>
  </property>
  <property fmtid="{D5CDD505-2E9C-101B-9397-08002B2CF9AE}" pid="3" name="ArticulatePath">
    <vt:lpwstr>PlantillaMapaConceptual (1)</vt:lpwstr>
  </property>
</Properties>
</file>