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60" d="100"/>
          <a:sy n="160" d="100"/>
        </p:scale>
        <p:origin x="38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infografía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82711" y="84160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78062" y="1350465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22029"/>
            <a:ext cx="147172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teatro moderno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2989370" y="87100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290015" y="3101703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059525" y="874325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</a:t>
            </a:r>
          </a:p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 producción textual 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257183" y="88023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66" descr="Conector entre nodos" title="conector"/>
          <p:cNvSpPr txBox="1"/>
          <p:nvPr/>
        </p:nvSpPr>
        <p:spPr>
          <a:xfrm>
            <a:off x="326002" y="2109500"/>
            <a:ext cx="1455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caracteriza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21" descr="Conector entre nodos" title="conector"/>
          <p:cNvSpPr txBox="1"/>
          <p:nvPr/>
        </p:nvSpPr>
        <p:spPr>
          <a:xfrm>
            <a:off x="2654441" y="2155287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 aquellos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52159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5868984" y="57432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ángulo 219" descr="Nodo de segundo nivel" title="Nodo02"/>
          <p:cNvSpPr/>
          <p:nvPr/>
        </p:nvSpPr>
        <p:spPr>
          <a:xfrm>
            <a:off x="2866138" y="1632702"/>
            <a:ext cx="144579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complementos circunstanciales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3550496" y="1989865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551743" y="1303675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7726215" y="359593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1026688" y="3964812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222"/>
          <p:cNvCxnSpPr/>
          <p:nvPr/>
        </p:nvCxnSpPr>
        <p:spPr>
          <a:xfrm rot="5400000">
            <a:off x="7915747" y="1404032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78067" y="558743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25991" y="1894301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ángulo 219" descr="Nodo de segundo nivel" title="Nodo02"/>
          <p:cNvSpPr/>
          <p:nvPr/>
        </p:nvSpPr>
        <p:spPr>
          <a:xfrm>
            <a:off x="7201728" y="1595021"/>
            <a:ext cx="1454996" cy="319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infografía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>
            <a:off x="5859544" y="1332957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116240" y="50296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Conector angular 222"/>
          <p:cNvCxnSpPr/>
          <p:nvPr/>
        </p:nvCxnSpPr>
        <p:spPr>
          <a:xfrm rot="5400000">
            <a:off x="3489233" y="245387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222"/>
          <p:cNvCxnSpPr/>
          <p:nvPr/>
        </p:nvCxnSpPr>
        <p:spPr>
          <a:xfrm rot="5400000">
            <a:off x="7916624" y="2317009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6751201" y="3440414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307" descr="Nodo de cuarto nivel&#10;" title="Nodo04"/>
          <p:cNvSpPr/>
          <p:nvPr/>
        </p:nvSpPr>
        <p:spPr>
          <a:xfrm>
            <a:off x="2958459" y="3553701"/>
            <a:ext cx="1263072" cy="1164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iempo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nstrumento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1025991" y="2352809"/>
            <a:ext cx="0" cy="294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2288734" y="4818173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uadroTexto 221" descr="Conector entre nodos" title="conector"/>
          <p:cNvSpPr txBox="1"/>
          <p:nvPr/>
        </p:nvSpPr>
        <p:spPr>
          <a:xfrm>
            <a:off x="338750" y="3635195"/>
            <a:ext cx="1341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medio de dos vertientes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Conector angular 222"/>
          <p:cNvCxnSpPr/>
          <p:nvPr/>
        </p:nvCxnSpPr>
        <p:spPr>
          <a:xfrm rot="5400000">
            <a:off x="7915746" y="200571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221" descr="Conector entre nodos" title="conector"/>
          <p:cNvSpPr txBox="1"/>
          <p:nvPr/>
        </p:nvSpPr>
        <p:spPr>
          <a:xfrm>
            <a:off x="7286991" y="2016598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440002" y="2648805"/>
            <a:ext cx="1550578" cy="637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eflexionar sobre qué es el teatro y cómo llevar a la escena una obra teatral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ángulo 307" descr="Nodo de cuarto nivel&#10;" title="Nodo04"/>
          <p:cNvSpPr/>
          <p:nvPr/>
        </p:nvSpPr>
        <p:spPr>
          <a:xfrm>
            <a:off x="61525" y="4366577"/>
            <a:ext cx="881184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teatro épico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119" descr="Nodo de tercer nivel" title="Nodo03"/>
          <p:cNvSpPr/>
          <p:nvPr/>
        </p:nvSpPr>
        <p:spPr>
          <a:xfrm>
            <a:off x="2854132" y="2533067"/>
            <a:ext cx="1441129" cy="5788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eñalan alguna circunstancia en la cual sucede la acción del verbo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CuadroTexto 221" descr="Conector entre nodos" title="conector"/>
          <p:cNvSpPr txBox="1"/>
          <p:nvPr/>
        </p:nvSpPr>
        <p:spPr>
          <a:xfrm>
            <a:off x="4952400" y="2093422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 como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Conector angular 222"/>
          <p:cNvCxnSpPr/>
          <p:nvPr/>
        </p:nvCxnSpPr>
        <p:spPr>
          <a:xfrm rot="5400000">
            <a:off x="5788624" y="2396019"/>
            <a:ext cx="143025" cy="876"/>
          </a:xfrm>
          <a:prstGeom prst="bentConnector3">
            <a:avLst>
              <a:gd name="adj1" fmla="val 1772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tercer nivel" title="Nodo03"/>
          <p:cNvSpPr/>
          <p:nvPr/>
        </p:nvSpPr>
        <p:spPr>
          <a:xfrm>
            <a:off x="5115774" y="2570674"/>
            <a:ext cx="1459856" cy="6913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ecuencias de dos letras o grafemas que representan un solo fonema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CuadroTexto 196" descr="Conector entre nodos" title="conector"/>
          <p:cNvSpPr txBox="1"/>
          <p:nvPr/>
        </p:nvSpPr>
        <p:spPr>
          <a:xfrm>
            <a:off x="5145145" y="4974404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por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recto 201"/>
          <p:cNvCxnSpPr/>
          <p:nvPr/>
        </p:nvCxnSpPr>
        <p:spPr>
          <a:xfrm>
            <a:off x="5878521" y="1942076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Conector angular 222"/>
          <p:cNvCxnSpPr/>
          <p:nvPr/>
        </p:nvCxnSpPr>
        <p:spPr>
          <a:xfrm rot="5400000">
            <a:off x="5808966" y="3753456"/>
            <a:ext cx="143025" cy="876"/>
          </a:xfrm>
          <a:prstGeom prst="bentConnector3">
            <a:avLst>
              <a:gd name="adj1" fmla="val 205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208" descr="Nodo de tercer nivel" title="Nodo03"/>
          <p:cNvSpPr/>
          <p:nvPr/>
        </p:nvSpPr>
        <p:spPr>
          <a:xfrm>
            <a:off x="7161007" y="2370731"/>
            <a:ext cx="1662781" cy="794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representación visual que permite dar a conocer información sobre un hecho, un proceso, un objeto, etc.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recto 40"/>
          <p:cNvCxnSpPr/>
          <p:nvPr/>
        </p:nvCxnSpPr>
        <p:spPr>
          <a:xfrm>
            <a:off x="8002762" y="3165450"/>
            <a:ext cx="9890" cy="602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7161007" y="3776244"/>
            <a:ext cx="512" cy="268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 flipH="1">
            <a:off x="476291" y="4917252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uadroTexto 221" descr="Conector entre nodos" title="conector"/>
          <p:cNvSpPr txBox="1"/>
          <p:nvPr/>
        </p:nvSpPr>
        <p:spPr>
          <a:xfrm>
            <a:off x="-267255" y="4681510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ector angular 222"/>
          <p:cNvCxnSpPr/>
          <p:nvPr/>
        </p:nvCxnSpPr>
        <p:spPr>
          <a:xfrm rot="5400000">
            <a:off x="406651" y="4648111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222"/>
          <p:cNvCxnSpPr/>
          <p:nvPr/>
        </p:nvCxnSpPr>
        <p:spPr>
          <a:xfrm rot="5400000">
            <a:off x="407528" y="428044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222"/>
          <p:cNvCxnSpPr/>
          <p:nvPr/>
        </p:nvCxnSpPr>
        <p:spPr>
          <a:xfrm rot="5400000">
            <a:off x="1623479" y="427585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1026688" y="3295108"/>
            <a:ext cx="2855" cy="362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ector angular 222"/>
          <p:cNvCxnSpPr/>
          <p:nvPr/>
        </p:nvCxnSpPr>
        <p:spPr>
          <a:xfrm rot="5400000">
            <a:off x="472543" y="565334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307" descr="Nodo de cuarto nivel&#10;" title="Nodo04"/>
          <p:cNvSpPr/>
          <p:nvPr/>
        </p:nvSpPr>
        <p:spPr>
          <a:xfrm>
            <a:off x="61526" y="5134147"/>
            <a:ext cx="1117614" cy="1301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ropone análisis sociales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posibilita la comparación de situaciones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romueve la acción y toma de decisiones por parte del espectador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ángulo 307" descr="Nodo de cuarto nivel&#10;" title="Nodo04"/>
          <p:cNvSpPr/>
          <p:nvPr/>
        </p:nvSpPr>
        <p:spPr>
          <a:xfrm>
            <a:off x="1266926" y="5134311"/>
            <a:ext cx="1142595" cy="1303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echaza el teatro realista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resenta situaciones contradictorias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uestiona la idea de felicidad de la sociedad moderna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cto 35"/>
          <p:cNvCxnSpPr/>
          <p:nvPr/>
        </p:nvCxnSpPr>
        <p:spPr>
          <a:xfrm flipH="1">
            <a:off x="466466" y="4188450"/>
            <a:ext cx="1226129" cy="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CuadroTexto 221" descr="Conector entre nodos" title="conector"/>
          <p:cNvSpPr txBox="1"/>
          <p:nvPr/>
        </p:nvSpPr>
        <p:spPr>
          <a:xfrm>
            <a:off x="2679785" y="3225211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Conector angular 222"/>
          <p:cNvCxnSpPr/>
          <p:nvPr/>
        </p:nvCxnSpPr>
        <p:spPr>
          <a:xfrm rot="5400000">
            <a:off x="3524396" y="479829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222"/>
          <p:cNvCxnSpPr/>
          <p:nvPr/>
        </p:nvCxnSpPr>
        <p:spPr>
          <a:xfrm rot="5400000">
            <a:off x="3512426" y="3483542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22"/>
          <p:cNvCxnSpPr/>
          <p:nvPr/>
        </p:nvCxnSpPr>
        <p:spPr>
          <a:xfrm rot="5400000">
            <a:off x="3512120" y="319204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uadroTexto 221" descr="Conector entre nodos" title="conector"/>
          <p:cNvSpPr txBox="1"/>
          <p:nvPr/>
        </p:nvSpPr>
        <p:spPr>
          <a:xfrm>
            <a:off x="2678518" y="3228243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21" descr="Conector entre nodos" title="conector"/>
          <p:cNvSpPr txBox="1"/>
          <p:nvPr/>
        </p:nvSpPr>
        <p:spPr>
          <a:xfrm>
            <a:off x="2716040" y="4854794"/>
            <a:ext cx="1734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reconocen con </a:t>
            </a:r>
          </a:p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las preguntas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2"/>
          <p:cNvCxnSpPr/>
          <p:nvPr/>
        </p:nvCxnSpPr>
        <p:spPr>
          <a:xfrm rot="5400000">
            <a:off x="3521020" y="526575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ángulo 307" descr="Nodo de cuarto nivel&#10;" title="Nodo04"/>
          <p:cNvSpPr/>
          <p:nvPr/>
        </p:nvSpPr>
        <p:spPr>
          <a:xfrm>
            <a:off x="2887700" y="5459527"/>
            <a:ext cx="600489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¿cómo?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ángulo 219" descr="Nodo de segundo nivel" title="Nodo02"/>
          <p:cNvSpPr/>
          <p:nvPr/>
        </p:nvSpPr>
        <p:spPr>
          <a:xfrm>
            <a:off x="5267231" y="1560547"/>
            <a:ext cx="1203506" cy="3978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dígrafos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CuadroTexto 221" descr="Conector entre nodos" title="conector"/>
          <p:cNvSpPr txBox="1"/>
          <p:nvPr/>
        </p:nvSpPr>
        <p:spPr>
          <a:xfrm>
            <a:off x="4992388" y="3367322"/>
            <a:ext cx="173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ángulo 307" descr="Nodo de cuarto nivel&#10;" title="Nodo04"/>
          <p:cNvSpPr/>
          <p:nvPr/>
        </p:nvSpPr>
        <p:spPr>
          <a:xfrm>
            <a:off x="5376607" y="3983197"/>
            <a:ext cx="938190" cy="729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22"/>
          <p:cNvCxnSpPr/>
          <p:nvPr/>
        </p:nvCxnSpPr>
        <p:spPr>
          <a:xfrm rot="5400000">
            <a:off x="5804012" y="5266098"/>
            <a:ext cx="143025" cy="876"/>
          </a:xfrm>
          <a:prstGeom prst="bentConnector3">
            <a:avLst>
              <a:gd name="adj1" fmla="val 205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ángulo 307" descr="Nodo de cuarto nivel&#10;" title="Nodo04"/>
          <p:cNvSpPr/>
          <p:nvPr/>
        </p:nvSpPr>
        <p:spPr>
          <a:xfrm>
            <a:off x="5191751" y="5467501"/>
            <a:ext cx="1415321" cy="755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himpancé, China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lavero, lluvioso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ierra, cachorro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uimera, Quindío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guacero, Guayaquil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Conector angular 222"/>
          <p:cNvCxnSpPr/>
          <p:nvPr/>
        </p:nvCxnSpPr>
        <p:spPr>
          <a:xfrm rot="5400000">
            <a:off x="5807446" y="3328667"/>
            <a:ext cx="143025" cy="876"/>
          </a:xfrm>
          <a:prstGeom prst="bentConnector3">
            <a:avLst>
              <a:gd name="adj1" fmla="val 1622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angular 222"/>
          <p:cNvCxnSpPr/>
          <p:nvPr/>
        </p:nvCxnSpPr>
        <p:spPr>
          <a:xfrm rot="5400000">
            <a:off x="5807445" y="4789425"/>
            <a:ext cx="143025" cy="876"/>
          </a:xfrm>
          <a:prstGeom prst="bentConnector3">
            <a:avLst>
              <a:gd name="adj1" fmla="val 205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uadroTexto 221" descr="Conector entre nodos" title="conector"/>
          <p:cNvSpPr txBox="1"/>
          <p:nvPr/>
        </p:nvSpPr>
        <p:spPr>
          <a:xfrm>
            <a:off x="6279113" y="3870895"/>
            <a:ext cx="173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incluye elementos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ángulo 307" descr="Nodo de cuarto nivel&#10;" title="Nodo04"/>
          <p:cNvSpPr/>
          <p:nvPr/>
        </p:nvSpPr>
        <p:spPr>
          <a:xfrm>
            <a:off x="1070841" y="4360423"/>
            <a:ext cx="1134763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teatro del absurdo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222"/>
          <p:cNvCxnSpPr/>
          <p:nvPr/>
        </p:nvCxnSpPr>
        <p:spPr>
          <a:xfrm rot="5400000">
            <a:off x="1645372" y="4655271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221" descr="Conector entre nodos" title="conector"/>
          <p:cNvSpPr txBox="1"/>
          <p:nvPr/>
        </p:nvSpPr>
        <p:spPr>
          <a:xfrm>
            <a:off x="944094" y="4672496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 flipH="1">
            <a:off x="1709157" y="4895870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 flipV="1">
            <a:off x="2741271" y="5320543"/>
            <a:ext cx="855077" cy="9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2727951" y="5323859"/>
            <a:ext cx="13320" cy="1106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0309" y="5574226"/>
            <a:ext cx="13888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ángulo 307" descr="Nodo de cuarto nivel&#10;" title="Nodo04"/>
          <p:cNvSpPr/>
          <p:nvPr/>
        </p:nvSpPr>
        <p:spPr>
          <a:xfrm>
            <a:off x="2881841" y="5789861"/>
            <a:ext cx="609901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¿cuándo?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Conector recto 138"/>
          <p:cNvCxnSpPr/>
          <p:nvPr/>
        </p:nvCxnSpPr>
        <p:spPr>
          <a:xfrm>
            <a:off x="2741271" y="5904002"/>
            <a:ext cx="13888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2725214" y="6423352"/>
            <a:ext cx="13888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24351" y="5899185"/>
            <a:ext cx="1388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2738164" y="6224141"/>
            <a:ext cx="13888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ectángulo 307" descr="Nodo de cuarto nivel&#10;" title="Nodo04"/>
          <p:cNvSpPr/>
          <p:nvPr/>
        </p:nvSpPr>
        <p:spPr>
          <a:xfrm>
            <a:off x="2861685" y="6105100"/>
            <a:ext cx="601400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¿dónde?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307" descr="Nodo de cuarto nivel&#10;" title="Nodo04"/>
          <p:cNvSpPr/>
          <p:nvPr/>
        </p:nvSpPr>
        <p:spPr>
          <a:xfrm>
            <a:off x="2857820" y="6385353"/>
            <a:ext cx="601400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¿cuánto?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Conector recto 151"/>
          <p:cNvCxnSpPr/>
          <p:nvPr/>
        </p:nvCxnSpPr>
        <p:spPr>
          <a:xfrm flipH="1" flipV="1">
            <a:off x="3583501" y="5329792"/>
            <a:ext cx="1015717" cy="7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H="1">
            <a:off x="4571240" y="5329791"/>
            <a:ext cx="13320" cy="1106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459304" y="5525836"/>
            <a:ext cx="13888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4444132" y="5906069"/>
            <a:ext cx="13888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444131" y="6224140"/>
            <a:ext cx="13888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425248" y="6433902"/>
            <a:ext cx="13888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Rectángulo 307" descr="Nodo de cuarto nivel&#10;" title="Nodo04"/>
          <p:cNvSpPr/>
          <p:nvPr/>
        </p:nvSpPr>
        <p:spPr>
          <a:xfrm>
            <a:off x="3860134" y="5447456"/>
            <a:ext cx="600489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qué?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307" descr="Nodo de cuarto nivel&#10;" title="Nodo04"/>
          <p:cNvSpPr/>
          <p:nvPr/>
        </p:nvSpPr>
        <p:spPr>
          <a:xfrm>
            <a:off x="3835401" y="5794678"/>
            <a:ext cx="616504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¿con qué?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ángulo 307" descr="Nodo de cuarto nivel&#10;" title="Nodo04"/>
          <p:cNvSpPr/>
          <p:nvPr/>
        </p:nvSpPr>
        <p:spPr>
          <a:xfrm>
            <a:off x="3766387" y="6088811"/>
            <a:ext cx="685515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¿para qué?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ángulo 307" descr="Nodo de cuarto nivel&#10;" title="Nodo04"/>
          <p:cNvSpPr/>
          <p:nvPr/>
        </p:nvSpPr>
        <p:spPr>
          <a:xfrm>
            <a:off x="3838995" y="6382051"/>
            <a:ext cx="600489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qué?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recto 25"/>
          <p:cNvCxnSpPr/>
          <p:nvPr/>
        </p:nvCxnSpPr>
        <p:spPr>
          <a:xfrm>
            <a:off x="7153240" y="3767877"/>
            <a:ext cx="162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ector angular 222"/>
          <p:cNvCxnSpPr/>
          <p:nvPr/>
        </p:nvCxnSpPr>
        <p:spPr>
          <a:xfrm rot="5400000">
            <a:off x="7092999" y="4372045"/>
            <a:ext cx="143025" cy="876"/>
          </a:xfrm>
          <a:prstGeom prst="bentConnector3">
            <a:avLst>
              <a:gd name="adj1" fmla="val 1622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307" descr="Nodo de cuarto nivel&#10;" title="Nodo04"/>
          <p:cNvSpPr/>
          <p:nvPr/>
        </p:nvSpPr>
        <p:spPr>
          <a:xfrm>
            <a:off x="6775515" y="4547736"/>
            <a:ext cx="1008975" cy="978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ráficos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lustraciones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iagramas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exto escrito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uadroTexto 221" descr="Conector entre nodos" title="conector"/>
          <p:cNvSpPr txBox="1"/>
          <p:nvPr/>
        </p:nvSpPr>
        <p:spPr>
          <a:xfrm>
            <a:off x="7713706" y="3857966"/>
            <a:ext cx="173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cual se caracteriza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</a:p>
        </p:txBody>
      </p:sp>
      <p:cxnSp>
        <p:nvCxnSpPr>
          <p:cNvPr id="180" name="Conector recto 179"/>
          <p:cNvCxnSpPr/>
          <p:nvPr/>
        </p:nvCxnSpPr>
        <p:spPr>
          <a:xfrm flipH="1">
            <a:off x="8782371" y="3767877"/>
            <a:ext cx="512" cy="268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ector angular 222"/>
          <p:cNvCxnSpPr/>
          <p:nvPr/>
        </p:nvCxnSpPr>
        <p:spPr>
          <a:xfrm rot="5400000">
            <a:off x="8710420" y="4372045"/>
            <a:ext cx="143025" cy="876"/>
          </a:xfrm>
          <a:prstGeom prst="bentConnector3">
            <a:avLst>
              <a:gd name="adj1" fmla="val 1622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307" descr="Nodo de cuarto nivel&#10;" title="Nodo04"/>
          <p:cNvSpPr/>
          <p:nvPr/>
        </p:nvSpPr>
        <p:spPr>
          <a:xfrm>
            <a:off x="7971785" y="4519194"/>
            <a:ext cx="1086723" cy="622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funcionalidad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dinamismo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novedad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claridad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angular 222"/>
          <p:cNvCxnSpPr/>
          <p:nvPr/>
        </p:nvCxnSpPr>
        <p:spPr>
          <a:xfrm rot="5400000">
            <a:off x="7089932" y="5596911"/>
            <a:ext cx="143025" cy="876"/>
          </a:xfrm>
          <a:prstGeom prst="bentConnector3">
            <a:avLst>
              <a:gd name="adj1" fmla="val 1622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uadroTexto 192" descr="Conector entre nodos" title="conector"/>
          <p:cNvSpPr txBox="1"/>
          <p:nvPr/>
        </p:nvSpPr>
        <p:spPr>
          <a:xfrm>
            <a:off x="6485248" y="5695767"/>
            <a:ext cx="1430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útiles para el diseño de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4" name="Conector angular 222"/>
          <p:cNvCxnSpPr/>
          <p:nvPr/>
        </p:nvCxnSpPr>
        <p:spPr>
          <a:xfrm rot="5400000">
            <a:off x="7089932" y="5968061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07" descr="Nodo de cuarto nivel&#10;" title="Nodo04"/>
          <p:cNvSpPr/>
          <p:nvPr/>
        </p:nvSpPr>
        <p:spPr>
          <a:xfrm>
            <a:off x="6800927" y="6034915"/>
            <a:ext cx="1721520" cy="607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anuales de instrucciones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nfografías periodísticas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nfografías científicas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nfografías publicitarias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4644</TotalTime>
  <Words>270</Words>
  <Application>Microsoft Office PowerPoint</Application>
  <PresentationFormat>Carta (216 x 279 mm)</PresentationFormat>
  <Paragraphs>100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214</cp:revision>
  <cp:lastPrinted>2015-06-25T22:36:16Z</cp:lastPrinted>
  <dcterms:created xsi:type="dcterms:W3CDTF">2015-05-14T14:12:36Z</dcterms:created>
  <dcterms:modified xsi:type="dcterms:W3CDTF">2015-11-22T19:39:08Z</dcterms:modified>
</cp:coreProperties>
</file>