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50" d="100"/>
          <a:sy n="150" d="100"/>
        </p:scale>
        <p:origin x="-2160" y="-3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BD7A-7DD8-4A46-8D81-FCE63AA36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99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B174-6394-4B31-A6CB-D4EA20CB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8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B174-6394-4B31-A6CB-D4EA20CBDD4C}" type="slidenum">
              <a:rPr lang="es-CO" smtClean="0"/>
              <a:t>1</a:t>
            </a:fld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 smtClean="0"/>
              <a:t>23/07/2016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cuento 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82711" y="84160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26670" y="-1373470"/>
            <a:ext cx="116368" cy="37507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16200000" flipH="1">
            <a:off x="978062" y="1350465"/>
            <a:ext cx="85581" cy="2348"/>
          </a:xfrm>
          <a:prstGeom prst="bentConnector3">
            <a:avLst>
              <a:gd name="adj1" fmla="val 2367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40002" y="1522029"/>
            <a:ext cx="147172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cuento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375570" y="2701733"/>
            <a:ext cx="1331887" cy="9345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brevedad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presencia de la voz del narrador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 descripciones de situaciones y lugares</a:t>
            </a: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653321" y="85541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Semántica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ángulo 215" descr="Nodo de primer nivel" title="Nodo01"/>
          <p:cNvSpPr/>
          <p:nvPr/>
        </p:nvSpPr>
        <p:spPr>
          <a:xfrm>
            <a:off x="7178672" y="855477"/>
            <a:ext cx="1896364" cy="44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Sistemas simbólicos 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215" descr="Nodo de primer nivel" title="Nodo01"/>
          <p:cNvSpPr/>
          <p:nvPr/>
        </p:nvSpPr>
        <p:spPr>
          <a:xfrm>
            <a:off x="5740164" y="88696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Expresión oral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Conector angular 30"/>
          <p:cNvCxnSpPr/>
          <p:nvPr/>
        </p:nvCxnSpPr>
        <p:spPr>
          <a:xfrm rot="16200000" flipH="1">
            <a:off x="2240629" y="2224029"/>
            <a:ext cx="283111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66" descr="Conector entre nodos" title="conector"/>
          <p:cNvSpPr txBox="1"/>
          <p:nvPr/>
        </p:nvSpPr>
        <p:spPr>
          <a:xfrm>
            <a:off x="339131" y="2068480"/>
            <a:ext cx="1455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Conector angular 260"/>
          <p:cNvCxnSpPr/>
          <p:nvPr/>
        </p:nvCxnSpPr>
        <p:spPr>
          <a:xfrm rot="5400000">
            <a:off x="6108292" y="3347304"/>
            <a:ext cx="61124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219" descr="Nodo de segundo nivel" title="Nodo02"/>
          <p:cNvSpPr/>
          <p:nvPr/>
        </p:nvSpPr>
        <p:spPr>
          <a:xfrm>
            <a:off x="5618541" y="1554624"/>
            <a:ext cx="1536634" cy="4100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 indicaciones para llegar a un lugar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ángulo 283" descr="Nodo de tercer nivel" title="Nodo03"/>
          <p:cNvSpPr/>
          <p:nvPr/>
        </p:nvSpPr>
        <p:spPr>
          <a:xfrm>
            <a:off x="5685748" y="2476355"/>
            <a:ext cx="1549610" cy="6369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grupo de instrucciones que permiten a una persona orientarse para llegar a un sitio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CuadroTexto 221" descr="Conector entre nodos" title="conector"/>
          <p:cNvSpPr txBox="1"/>
          <p:nvPr/>
        </p:nvSpPr>
        <p:spPr>
          <a:xfrm>
            <a:off x="5780954" y="2093425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onsisten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uadroTexto 221" descr="Conector entre nodos" title="conector"/>
          <p:cNvSpPr txBox="1"/>
          <p:nvPr/>
        </p:nvSpPr>
        <p:spPr>
          <a:xfrm>
            <a:off x="3544981" y="2176146"/>
            <a:ext cx="134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 aquellas 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019678" y="55112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8830810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4186568" y="558743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6394979" y="58318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ángulo 219" descr="Nodo de segundo nivel" title="Nodo02"/>
          <p:cNvSpPr/>
          <p:nvPr/>
        </p:nvSpPr>
        <p:spPr>
          <a:xfrm>
            <a:off x="3517354" y="1633296"/>
            <a:ext cx="1459035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frases hechas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ángulo 98" descr="Nodo de tercer nivel" title="Nodo03"/>
          <p:cNvSpPr/>
          <p:nvPr/>
        </p:nvSpPr>
        <p:spPr>
          <a:xfrm>
            <a:off x="3474213" y="2711708"/>
            <a:ext cx="1527670" cy="4527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una forma fija y sentido figurado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recto 67"/>
          <p:cNvCxnSpPr/>
          <p:nvPr/>
        </p:nvCxnSpPr>
        <p:spPr>
          <a:xfrm>
            <a:off x="4186568" y="1996134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4186568" y="1289145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CuadroTexto 126" descr="Conector entre nodos" title="conector"/>
          <p:cNvSpPr txBox="1"/>
          <p:nvPr/>
        </p:nvSpPr>
        <p:spPr>
          <a:xfrm>
            <a:off x="7726215" y="3595932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Conector recto 127"/>
          <p:cNvCxnSpPr/>
          <p:nvPr/>
        </p:nvCxnSpPr>
        <p:spPr>
          <a:xfrm flipH="1">
            <a:off x="6413914" y="3814004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ector angular 222"/>
          <p:cNvCxnSpPr/>
          <p:nvPr/>
        </p:nvCxnSpPr>
        <p:spPr>
          <a:xfrm rot="5400000">
            <a:off x="8212824" y="1397375"/>
            <a:ext cx="143025" cy="876"/>
          </a:xfrm>
          <a:prstGeom prst="bentConnector3">
            <a:avLst>
              <a:gd name="adj1" fmla="val 1911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60245" y="560050"/>
            <a:ext cx="4045721" cy="7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30"/>
          <p:cNvCxnSpPr/>
          <p:nvPr/>
        </p:nvCxnSpPr>
        <p:spPr>
          <a:xfrm rot="16200000" flipH="1">
            <a:off x="452865" y="2228914"/>
            <a:ext cx="283111" cy="0"/>
          </a:xfrm>
          <a:prstGeom prst="bentConnector3">
            <a:avLst>
              <a:gd name="adj1" fmla="val 921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019678" y="1879502"/>
            <a:ext cx="0" cy="205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onector angular 222"/>
          <p:cNvCxnSpPr/>
          <p:nvPr/>
        </p:nvCxnSpPr>
        <p:spPr>
          <a:xfrm rot="5400000">
            <a:off x="6333649" y="2059948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222"/>
          <p:cNvCxnSpPr/>
          <p:nvPr/>
        </p:nvCxnSpPr>
        <p:spPr>
          <a:xfrm rot="5400000">
            <a:off x="6349778" y="2397995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 descr="Conector entre nodos" title="conector"/>
          <p:cNvSpPr txBox="1"/>
          <p:nvPr/>
        </p:nvSpPr>
        <p:spPr>
          <a:xfrm>
            <a:off x="5835619" y="4479117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ara ello se emplean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ángulo 219" descr="Nodo de segundo nivel" title="Nodo02"/>
          <p:cNvSpPr/>
          <p:nvPr/>
        </p:nvSpPr>
        <p:spPr>
          <a:xfrm>
            <a:off x="7341472" y="1605690"/>
            <a:ext cx="1578113" cy="3952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mapas y los planos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onector recto 51"/>
          <p:cNvCxnSpPr/>
          <p:nvPr/>
        </p:nvCxnSpPr>
        <p:spPr>
          <a:xfrm>
            <a:off x="6395982" y="1326300"/>
            <a:ext cx="0" cy="231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7627579" y="5048430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los cuales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Conector angular 259"/>
          <p:cNvCxnSpPr/>
          <p:nvPr/>
        </p:nvCxnSpPr>
        <p:spPr>
          <a:xfrm rot="16200000" flipH="1">
            <a:off x="510711" y="2627319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582711" y="2081078"/>
            <a:ext cx="1799473" cy="81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ector angular 222"/>
          <p:cNvCxnSpPr/>
          <p:nvPr/>
        </p:nvCxnSpPr>
        <p:spPr>
          <a:xfrm rot="5400000">
            <a:off x="4122716" y="3232166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222"/>
          <p:cNvCxnSpPr/>
          <p:nvPr/>
        </p:nvCxnSpPr>
        <p:spPr>
          <a:xfrm rot="5400000">
            <a:off x="4114617" y="3555683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307" descr="Nodo de cuarto nivel&#10;" title="Nodo04"/>
          <p:cNvSpPr/>
          <p:nvPr/>
        </p:nvSpPr>
        <p:spPr>
          <a:xfrm>
            <a:off x="3507622" y="3621846"/>
            <a:ext cx="1588191" cy="78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incluyen en el discurso oral más que en el escrito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tienen traducción exacta a otro idioma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en otros idiomas pero con otras palabras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Conector recto 158"/>
          <p:cNvCxnSpPr/>
          <p:nvPr/>
        </p:nvCxnSpPr>
        <p:spPr>
          <a:xfrm>
            <a:off x="4193791" y="2379911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Rectángulo 307" descr="Nodo de cuarto nivel&#10;" title="Nodo04"/>
          <p:cNvSpPr/>
          <p:nvPr/>
        </p:nvSpPr>
        <p:spPr>
          <a:xfrm>
            <a:off x="5855214" y="4027938"/>
            <a:ext cx="1207094" cy="251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laras y precisas</a:t>
            </a:r>
          </a:p>
        </p:txBody>
      </p:sp>
      <p:sp>
        <p:nvSpPr>
          <p:cNvPr id="140" name="CuadroTexto 221" descr="Conector entre nodos" title="conector"/>
          <p:cNvSpPr txBox="1"/>
          <p:nvPr/>
        </p:nvSpPr>
        <p:spPr>
          <a:xfrm>
            <a:off x="3474213" y="3261775"/>
            <a:ext cx="134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generalmente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CuadroTexto 221" descr="Conector entre nodos" title="conector"/>
          <p:cNvSpPr txBox="1"/>
          <p:nvPr/>
        </p:nvSpPr>
        <p:spPr>
          <a:xfrm>
            <a:off x="7621513" y="2183630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ángulo 187" descr="Nodo de tercer nivel" title="Nodo03"/>
          <p:cNvSpPr/>
          <p:nvPr/>
        </p:nvSpPr>
        <p:spPr>
          <a:xfrm>
            <a:off x="7438232" y="2920396"/>
            <a:ext cx="1481353" cy="6742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epresentaciones gráficas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lugar o una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superficie terrestre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8285177" y="2428273"/>
            <a:ext cx="0" cy="490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222"/>
          <p:cNvCxnSpPr/>
          <p:nvPr/>
        </p:nvCxnSpPr>
        <p:spPr>
          <a:xfrm rot="5400000">
            <a:off x="8178938" y="3675369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 descr="Nodo de tercer nivel" title="Nodo03"/>
          <p:cNvSpPr/>
          <p:nvPr/>
        </p:nvSpPr>
        <p:spPr>
          <a:xfrm>
            <a:off x="2080390" y="2665442"/>
            <a:ext cx="893370" cy="3259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</a:t>
            </a:r>
          </a:p>
        </p:txBody>
      </p:sp>
      <p:cxnSp>
        <p:nvCxnSpPr>
          <p:cNvPr id="110" name="Conector recto 109"/>
          <p:cNvCxnSpPr/>
          <p:nvPr/>
        </p:nvCxnSpPr>
        <p:spPr>
          <a:xfrm>
            <a:off x="1924334" y="2790967"/>
            <a:ext cx="1115" cy="1054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adroTexto 110" descr="Conector entre nodos" title="conector"/>
          <p:cNvSpPr txBox="1"/>
          <p:nvPr/>
        </p:nvSpPr>
        <p:spPr>
          <a:xfrm>
            <a:off x="1134651" y="4336929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 en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Conector angular 259"/>
          <p:cNvCxnSpPr/>
          <p:nvPr/>
        </p:nvCxnSpPr>
        <p:spPr>
          <a:xfrm rot="16200000" flipH="1">
            <a:off x="1747599" y="4599084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307" descr="Nodo de cuarto nivel&#10;" title="Nodo04"/>
          <p:cNvSpPr/>
          <p:nvPr/>
        </p:nvSpPr>
        <p:spPr>
          <a:xfrm>
            <a:off x="73114" y="5598787"/>
            <a:ext cx="1164015" cy="468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despierta en el lector miedo, escalofrío e inquietud</a:t>
            </a:r>
          </a:p>
        </p:txBody>
      </p:sp>
      <p:cxnSp>
        <p:nvCxnSpPr>
          <p:cNvPr id="98" name="Conector angular 222"/>
          <p:cNvCxnSpPr/>
          <p:nvPr/>
        </p:nvCxnSpPr>
        <p:spPr>
          <a:xfrm rot="5400000">
            <a:off x="8214103" y="2100035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221" descr="Conector entre nodos" title="conector"/>
          <p:cNvSpPr txBox="1"/>
          <p:nvPr/>
        </p:nvSpPr>
        <p:spPr>
          <a:xfrm>
            <a:off x="201398" y="2313963"/>
            <a:ext cx="134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 caracteriza por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CuadroTexto 221" descr="Conector entre nodos" title="conector"/>
          <p:cNvSpPr txBox="1"/>
          <p:nvPr/>
        </p:nvSpPr>
        <p:spPr>
          <a:xfrm>
            <a:off x="1733608" y="2328980"/>
            <a:ext cx="134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 estructura en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ángulo 82" descr="Nodo de tercer nivel" title="Nodo03"/>
          <p:cNvSpPr/>
          <p:nvPr/>
        </p:nvSpPr>
        <p:spPr>
          <a:xfrm>
            <a:off x="2080390" y="3164430"/>
            <a:ext cx="893370" cy="3259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conflicto </a:t>
            </a:r>
          </a:p>
        </p:txBody>
      </p:sp>
      <p:sp>
        <p:nvSpPr>
          <p:cNvPr id="84" name="Rectángulo 83" descr="Nodo de tercer nivel" title="Nodo03"/>
          <p:cNvSpPr/>
          <p:nvPr/>
        </p:nvSpPr>
        <p:spPr>
          <a:xfrm>
            <a:off x="2077453" y="3658544"/>
            <a:ext cx="893370" cy="3259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desenlace</a:t>
            </a:r>
          </a:p>
        </p:txBody>
      </p:sp>
      <p:cxnSp>
        <p:nvCxnSpPr>
          <p:cNvPr id="88" name="Conector angular 259"/>
          <p:cNvCxnSpPr/>
          <p:nvPr/>
        </p:nvCxnSpPr>
        <p:spPr>
          <a:xfrm rot="16200000" flipH="1">
            <a:off x="2330453" y="2601407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924334" y="2790967"/>
            <a:ext cx="1487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1935882" y="3318233"/>
            <a:ext cx="1487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1931610" y="3845499"/>
            <a:ext cx="1487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1819599" y="2078533"/>
            <a:ext cx="0" cy="2302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ectángulo 121" descr="Nodo de tercer nivel" title="Nodo03"/>
          <p:cNvSpPr/>
          <p:nvPr/>
        </p:nvSpPr>
        <p:spPr>
          <a:xfrm>
            <a:off x="263153" y="4830862"/>
            <a:ext cx="893370" cy="3259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Cuento de terror</a:t>
            </a:r>
          </a:p>
        </p:txBody>
      </p:sp>
      <p:sp>
        <p:nvSpPr>
          <p:cNvPr id="123" name="Rectángulo 122" descr="Nodo de tercer nivel" title="Nodo03"/>
          <p:cNvSpPr/>
          <p:nvPr/>
        </p:nvSpPr>
        <p:spPr>
          <a:xfrm>
            <a:off x="1313473" y="4830862"/>
            <a:ext cx="893370" cy="3259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Cuento policiaco </a:t>
            </a:r>
          </a:p>
        </p:txBody>
      </p:sp>
      <p:sp>
        <p:nvSpPr>
          <p:cNvPr id="124" name="Rectángulo 123" descr="Nodo de tercer nivel" title="Nodo03"/>
          <p:cNvSpPr/>
          <p:nvPr/>
        </p:nvSpPr>
        <p:spPr>
          <a:xfrm>
            <a:off x="2337767" y="4831779"/>
            <a:ext cx="914071" cy="3259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Cuento de ciencia ficción  </a:t>
            </a:r>
          </a:p>
        </p:txBody>
      </p:sp>
      <p:cxnSp>
        <p:nvCxnSpPr>
          <p:cNvPr id="28" name="Conector recto 27"/>
          <p:cNvCxnSpPr/>
          <p:nvPr/>
        </p:nvCxnSpPr>
        <p:spPr>
          <a:xfrm>
            <a:off x="685643" y="4671084"/>
            <a:ext cx="20792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Conector angular 259"/>
          <p:cNvCxnSpPr/>
          <p:nvPr/>
        </p:nvCxnSpPr>
        <p:spPr>
          <a:xfrm rot="16200000" flipH="1">
            <a:off x="613643" y="4743084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259"/>
          <p:cNvCxnSpPr/>
          <p:nvPr/>
        </p:nvCxnSpPr>
        <p:spPr>
          <a:xfrm rot="16200000" flipH="1">
            <a:off x="1750563" y="4743084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259"/>
          <p:cNvCxnSpPr/>
          <p:nvPr/>
        </p:nvCxnSpPr>
        <p:spPr>
          <a:xfrm rot="16200000" flipH="1">
            <a:off x="2692652" y="4743084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222"/>
          <p:cNvCxnSpPr/>
          <p:nvPr/>
        </p:nvCxnSpPr>
        <p:spPr>
          <a:xfrm rot="5400000">
            <a:off x="612041" y="5227936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222"/>
          <p:cNvCxnSpPr/>
          <p:nvPr/>
        </p:nvCxnSpPr>
        <p:spPr>
          <a:xfrm rot="5400000">
            <a:off x="1737110" y="5227935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222"/>
          <p:cNvCxnSpPr/>
          <p:nvPr/>
        </p:nvCxnSpPr>
        <p:spPr>
          <a:xfrm rot="5400000">
            <a:off x="2693577" y="5227935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 descr="Conector entre nodos" title="conector"/>
          <p:cNvSpPr txBox="1"/>
          <p:nvPr/>
        </p:nvSpPr>
        <p:spPr>
          <a:xfrm>
            <a:off x="-35347" y="5233294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 cual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uadroTexto 143" descr="Conector entre nodos" title="conector"/>
          <p:cNvSpPr txBox="1"/>
          <p:nvPr/>
        </p:nvSpPr>
        <p:spPr>
          <a:xfrm>
            <a:off x="1103954" y="5253913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 cual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CuadroTexto 144" descr="Conector entre nodos" title="conector"/>
          <p:cNvSpPr txBox="1"/>
          <p:nvPr/>
        </p:nvSpPr>
        <p:spPr>
          <a:xfrm>
            <a:off x="2149856" y="5260459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 cual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ángulo 307" descr="Nodo de cuarto nivel&#10;" title="Nodo04"/>
          <p:cNvSpPr/>
          <p:nvPr/>
        </p:nvSpPr>
        <p:spPr>
          <a:xfrm>
            <a:off x="4009794" y="5514833"/>
            <a:ext cx="1500901" cy="837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 hierba nunca muere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gota que rebosó el vaso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eter la pata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ángulo 307" descr="Nodo de cuarto nivel&#10;" title="Nodo04"/>
          <p:cNvSpPr/>
          <p:nvPr/>
        </p:nvSpPr>
        <p:spPr>
          <a:xfrm>
            <a:off x="1412809" y="5602598"/>
            <a:ext cx="1127192" cy="511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como tema principal la resolución de un misterio</a:t>
            </a:r>
          </a:p>
        </p:txBody>
      </p:sp>
      <p:sp>
        <p:nvSpPr>
          <p:cNvPr id="148" name="Rectángulo 307" descr="Nodo de cuarto nivel&#10;" title="Nodo04"/>
          <p:cNvSpPr/>
          <p:nvPr/>
        </p:nvSpPr>
        <p:spPr>
          <a:xfrm>
            <a:off x="2680634" y="6231097"/>
            <a:ext cx="1193644" cy="468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s-CO" sz="800" i="1" dirty="0">
                <a:latin typeface="Arial" panose="020B0604020202020204" pitchFamily="34" charset="0"/>
                <a:cs typeface="Arial" panose="020B0604020202020204" pitchFamily="34" charset="0"/>
              </a:rPr>
              <a:t>La última pregunta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Isaac </a:t>
            </a:r>
            <a:r>
              <a:rPr lang="es-CO" sz="800" dirty="0" err="1">
                <a:latin typeface="Arial" panose="020B0604020202020204" pitchFamily="34" charset="0"/>
                <a:cs typeface="Arial" panose="020B0604020202020204" pitchFamily="34" charset="0"/>
              </a:rPr>
              <a:t>Asimov</a:t>
            </a:r>
            <a:endParaRPr lang="es-CO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Conector angular 222"/>
          <p:cNvCxnSpPr/>
          <p:nvPr/>
        </p:nvCxnSpPr>
        <p:spPr>
          <a:xfrm rot="5400000">
            <a:off x="1737109" y="5524103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222"/>
          <p:cNvCxnSpPr/>
          <p:nvPr/>
        </p:nvCxnSpPr>
        <p:spPr>
          <a:xfrm rot="5400000">
            <a:off x="611164" y="5513074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222"/>
          <p:cNvCxnSpPr/>
          <p:nvPr/>
        </p:nvCxnSpPr>
        <p:spPr>
          <a:xfrm rot="5400000">
            <a:off x="2695125" y="5513074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307" descr="Nodo de cuarto nivel&#10;" title="Nodo04"/>
          <p:cNvSpPr/>
          <p:nvPr/>
        </p:nvSpPr>
        <p:spPr>
          <a:xfrm>
            <a:off x="100230" y="6215642"/>
            <a:ext cx="1164015" cy="468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caída de la casa </a:t>
            </a:r>
            <a:r>
              <a:rPr lang="es-ES" sz="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Usher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Edgar Allan Poe</a:t>
            </a:r>
          </a:p>
        </p:txBody>
      </p:sp>
      <p:cxnSp>
        <p:nvCxnSpPr>
          <p:cNvPr id="156" name="Conector angular 222"/>
          <p:cNvCxnSpPr/>
          <p:nvPr/>
        </p:nvCxnSpPr>
        <p:spPr>
          <a:xfrm rot="5400000">
            <a:off x="584046" y="6143691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222"/>
          <p:cNvCxnSpPr/>
          <p:nvPr/>
        </p:nvCxnSpPr>
        <p:spPr>
          <a:xfrm rot="5400000">
            <a:off x="1747184" y="6173515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 307" descr="Nodo de cuarto nivel&#10;" title="Nodo04"/>
          <p:cNvSpPr/>
          <p:nvPr/>
        </p:nvSpPr>
        <p:spPr>
          <a:xfrm>
            <a:off x="1423992" y="6238834"/>
            <a:ext cx="1164015" cy="468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cuatro sospechosos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Agatha Christie</a:t>
            </a:r>
          </a:p>
        </p:txBody>
      </p:sp>
      <p:sp>
        <p:nvSpPr>
          <p:cNvPr id="108" name="Rectángulo 307" descr="Nodo de cuarto nivel&#10;" title="Nodo04"/>
          <p:cNvSpPr/>
          <p:nvPr/>
        </p:nvSpPr>
        <p:spPr>
          <a:xfrm>
            <a:off x="2680634" y="5585025"/>
            <a:ext cx="1193644" cy="511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refiere a temas futuristas y a los avances tecnológicos</a:t>
            </a:r>
          </a:p>
        </p:txBody>
      </p:sp>
      <p:cxnSp>
        <p:nvCxnSpPr>
          <p:cNvPr id="109" name="Conector angular 222"/>
          <p:cNvCxnSpPr/>
          <p:nvPr/>
        </p:nvCxnSpPr>
        <p:spPr>
          <a:xfrm rot="5400000">
            <a:off x="2693576" y="6166884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221" descr="Conector entre nodos" title="conector"/>
          <p:cNvSpPr txBox="1"/>
          <p:nvPr/>
        </p:nvSpPr>
        <p:spPr>
          <a:xfrm>
            <a:off x="3462362" y="4515694"/>
            <a:ext cx="134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por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Conector angular 222"/>
          <p:cNvCxnSpPr/>
          <p:nvPr/>
        </p:nvCxnSpPr>
        <p:spPr>
          <a:xfrm rot="5400000">
            <a:off x="4118638" y="4495811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222"/>
          <p:cNvCxnSpPr/>
          <p:nvPr/>
        </p:nvCxnSpPr>
        <p:spPr>
          <a:xfrm rot="5400000">
            <a:off x="4122715" y="4779148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4193789" y="4851099"/>
            <a:ext cx="6218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4815639" y="4851099"/>
            <a:ext cx="0" cy="673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CuadroTexto 136" descr="Conector entre nodos" title="conector"/>
          <p:cNvSpPr txBox="1"/>
          <p:nvPr/>
        </p:nvSpPr>
        <p:spPr>
          <a:xfrm>
            <a:off x="5746442" y="3609234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eben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Conector recto 137"/>
          <p:cNvCxnSpPr/>
          <p:nvPr/>
        </p:nvCxnSpPr>
        <p:spPr>
          <a:xfrm flipH="1">
            <a:off x="6420852" y="4275283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 flipH="1">
            <a:off x="6413702" y="4702709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ctángulo 307" descr="Nodo de cuarto nivel&#10;" title="Nodo04"/>
          <p:cNvSpPr/>
          <p:nvPr/>
        </p:nvSpPr>
        <p:spPr>
          <a:xfrm>
            <a:off x="5780954" y="4903913"/>
            <a:ext cx="1274707" cy="42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onectores que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permiten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organizar la información</a:t>
            </a:r>
          </a:p>
        </p:txBody>
      </p:sp>
      <p:cxnSp>
        <p:nvCxnSpPr>
          <p:cNvPr id="161" name="Conector recto 160"/>
          <p:cNvCxnSpPr/>
          <p:nvPr/>
        </p:nvCxnSpPr>
        <p:spPr>
          <a:xfrm flipH="1">
            <a:off x="6408646" y="5324913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 flipH="1">
            <a:off x="6420431" y="5669301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CuadroTexto 162" descr="Conector entre nodos" title="conector"/>
          <p:cNvSpPr txBox="1"/>
          <p:nvPr/>
        </p:nvSpPr>
        <p:spPr>
          <a:xfrm>
            <a:off x="5739292" y="5513512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ángulo 307" descr="Nodo de cuarto nivel&#10;" title="Nodo04"/>
          <p:cNvSpPr/>
          <p:nvPr/>
        </p:nvSpPr>
        <p:spPr>
          <a:xfrm>
            <a:off x="5855214" y="5870343"/>
            <a:ext cx="1207094" cy="318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rimero, segundo, luego, finalmente</a:t>
            </a:r>
          </a:p>
        </p:txBody>
      </p:sp>
      <p:sp>
        <p:nvSpPr>
          <p:cNvPr id="165" name="CuadroTexto 164" descr="Conector entre nodos" title="conector"/>
          <p:cNvSpPr txBox="1"/>
          <p:nvPr/>
        </p:nvSpPr>
        <p:spPr>
          <a:xfrm>
            <a:off x="7575602" y="3747320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ncluyen elementos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CuadroTexto 165" descr="Conector entre nodos" title="conector"/>
          <p:cNvSpPr txBox="1"/>
          <p:nvPr/>
        </p:nvSpPr>
        <p:spPr>
          <a:xfrm>
            <a:off x="7878615" y="3749604"/>
            <a:ext cx="1440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Conector recto 115"/>
          <p:cNvCxnSpPr/>
          <p:nvPr/>
        </p:nvCxnSpPr>
        <p:spPr>
          <a:xfrm flipH="1">
            <a:off x="8250011" y="3969790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ángulo 307" descr="Nodo de cuarto nivel&#10;" title="Nodo04"/>
          <p:cNvSpPr/>
          <p:nvPr/>
        </p:nvSpPr>
        <p:spPr>
          <a:xfrm>
            <a:off x="7680351" y="4192293"/>
            <a:ext cx="1060818" cy="638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ítulo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ímbolos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Conector recto 171"/>
          <p:cNvCxnSpPr/>
          <p:nvPr/>
        </p:nvCxnSpPr>
        <p:spPr>
          <a:xfrm flipH="1">
            <a:off x="8252970" y="4845003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 flipH="1">
            <a:off x="8250011" y="5263500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ángulo 307" descr="Nodo de cuarto nivel&#10;" title="Nodo04"/>
          <p:cNvSpPr/>
          <p:nvPr/>
        </p:nvSpPr>
        <p:spPr>
          <a:xfrm>
            <a:off x="7621513" y="5475082"/>
            <a:ext cx="1274707" cy="662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posibilitan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interpretar con precisión aquello que existe en determinada área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4193</TotalTime>
  <Words>249</Words>
  <Application>Microsoft Office PowerPoint</Application>
  <PresentationFormat>Carta (216 x 279 mm)</PresentationFormat>
  <Paragraphs>64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188</cp:revision>
  <cp:lastPrinted>2015-06-25T22:36:16Z</cp:lastPrinted>
  <dcterms:created xsi:type="dcterms:W3CDTF">2015-05-14T14:12:36Z</dcterms:created>
  <dcterms:modified xsi:type="dcterms:W3CDTF">2015-11-10T16:19:35Z</dcterms:modified>
</cp:coreProperties>
</file>