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90" d="100"/>
          <a:sy n="90" d="100"/>
        </p:scale>
        <p:origin x="798" y="-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04/12/2015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composiciones de arte menor y de arte mayor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20160" y="96538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530103" y="1715904"/>
            <a:ext cx="1634120" cy="4116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composiciones líricas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724594" y="2234637"/>
            <a:ext cx="1306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ueden ser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07166" y="2719155"/>
            <a:ext cx="847088" cy="2801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rte mayor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381313" y="3411826"/>
            <a:ext cx="1054161" cy="86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 verso del poema tiene más de ocho sílabas métricas  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CuadroTexto 132" descr="Conector entre nodos" title="conector"/>
          <p:cNvSpPr txBox="1"/>
          <p:nvPr/>
        </p:nvSpPr>
        <p:spPr>
          <a:xfrm>
            <a:off x="335432" y="3091438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Conector angular 136"/>
          <p:cNvCxnSpPr/>
          <p:nvPr/>
        </p:nvCxnSpPr>
        <p:spPr>
          <a:xfrm rot="16200000" flipV="1">
            <a:off x="802825" y="3354990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uadroTexto 242" descr="Conector entre nodos" title="conector"/>
          <p:cNvSpPr txBox="1"/>
          <p:nvPr/>
        </p:nvSpPr>
        <p:spPr>
          <a:xfrm>
            <a:off x="306917" y="4369463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5" name="Conector angular 244"/>
          <p:cNvCxnSpPr/>
          <p:nvPr/>
        </p:nvCxnSpPr>
        <p:spPr>
          <a:xfrm rot="5400000" flipH="1" flipV="1">
            <a:off x="776154" y="3077128"/>
            <a:ext cx="15946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/>
          <p:nvPr/>
        </p:nvCxnSpPr>
        <p:spPr>
          <a:xfrm rot="16200000" flipH="1">
            <a:off x="1345583" y="708179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015876" y="990827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Semántica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052461" y="1795449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refrán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3067260" y="228692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3084064" y="2659200"/>
            <a:ext cx="1122431" cy="6284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d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icho popular de carácter anónimo y sentencioso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Rectángulo 266" descr="Nodo de séptimo nivel" title="Nodo07"/>
          <p:cNvSpPr/>
          <p:nvPr/>
        </p:nvSpPr>
        <p:spPr>
          <a:xfrm>
            <a:off x="432694" y="4693503"/>
            <a:ext cx="943641" cy="230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soneto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CuadroTexto 268" descr="Conector entre nodos" title="conector"/>
          <p:cNvSpPr txBox="1"/>
          <p:nvPr/>
        </p:nvSpPr>
        <p:spPr>
          <a:xfrm>
            <a:off x="343639" y="5038425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 cual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Rectángulo 279" descr="Nodo de segundo nivel" title="Nodo02"/>
          <p:cNvSpPr/>
          <p:nvPr/>
        </p:nvSpPr>
        <p:spPr>
          <a:xfrm>
            <a:off x="4939953" y="180759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rueda de prensa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4911625" y="226096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onsiste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4888092" y="2611212"/>
            <a:ext cx="1289499" cy="9530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reunión de periodistas en torno a una figura pública, quien expone unas declaraciones y responde preguntas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4902203" y="3689694"/>
            <a:ext cx="126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uede ser convocada por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2" name="Conector angular 311"/>
          <p:cNvCxnSpPr/>
          <p:nvPr/>
        </p:nvCxnSpPr>
        <p:spPr>
          <a:xfrm rot="16200000" flipH="1">
            <a:off x="3586969" y="5348515"/>
            <a:ext cx="130751" cy="8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012695" y="1001830"/>
            <a:ext cx="126284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Comunicación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</p:cNvCxnSpPr>
          <p:nvPr/>
        </p:nvCxnSpPr>
        <p:spPr>
          <a:xfrm rot="16200000" flipH="1">
            <a:off x="6256919" y="-1074186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6827445" y="1797451"/>
            <a:ext cx="169092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géneros de opinión en los medios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7113273" y="4029514"/>
            <a:ext cx="1405100" cy="3357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centran en comentar más que en informar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2" name="Conector angular 351"/>
          <p:cNvCxnSpPr/>
          <p:nvPr/>
        </p:nvCxnSpPr>
        <p:spPr>
          <a:xfrm rot="16200000" flipV="1">
            <a:off x="7947146" y="2788389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CuadroTexto 354" descr="Conector entre nodos" title="conector"/>
          <p:cNvSpPr txBox="1"/>
          <p:nvPr/>
        </p:nvSpPr>
        <p:spPr>
          <a:xfrm>
            <a:off x="7401199" y="5482274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géneros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9" name="Conector angular 358"/>
          <p:cNvCxnSpPr/>
          <p:nvPr/>
        </p:nvCxnSpPr>
        <p:spPr>
          <a:xfrm rot="5400000" flipH="1" flipV="1">
            <a:off x="3560158" y="5008097"/>
            <a:ext cx="16336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ángulo 363" descr="Nodo de quinto nivel" title="Nodo05"/>
          <p:cNvSpPr/>
          <p:nvPr/>
        </p:nvSpPr>
        <p:spPr>
          <a:xfrm>
            <a:off x="2977903" y="3953316"/>
            <a:ext cx="1366590" cy="978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mplearse en el lenguaje cotidiano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mpartir un consejo o advertencia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ompartirse de generación en generación</a:t>
            </a:r>
          </a:p>
          <a:p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ectángulo 365" descr="Nodo de quinto nivel" title="Nodo05"/>
          <p:cNvSpPr/>
          <p:nvPr/>
        </p:nvSpPr>
        <p:spPr>
          <a:xfrm>
            <a:off x="3012585" y="5414327"/>
            <a:ext cx="1432275" cy="1002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vale pájaro en mano que ciento volando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tal palo, tal astilla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el río suena, piedras lleva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Conector angular 112"/>
          <p:cNvCxnSpPr/>
          <p:nvPr/>
        </p:nvCxnSpPr>
        <p:spPr>
          <a:xfrm rot="16200000" flipH="1">
            <a:off x="3492177" y="598456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 descr="Nodo de primer nivel" title="Nodo01"/>
          <p:cNvSpPr/>
          <p:nvPr/>
        </p:nvSpPr>
        <p:spPr>
          <a:xfrm>
            <a:off x="4787514" y="995823"/>
            <a:ext cx="1422898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Expresión oral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angular 119"/>
          <p:cNvCxnSpPr/>
          <p:nvPr/>
        </p:nvCxnSpPr>
        <p:spPr>
          <a:xfrm rot="16200000" flipH="1">
            <a:off x="5466675" y="585802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/>
          <p:nvPr/>
        </p:nvCxnSpPr>
        <p:spPr>
          <a:xfrm rot="16200000" flipH="1">
            <a:off x="7974129" y="608496"/>
            <a:ext cx="65734" cy="1157"/>
          </a:xfrm>
          <a:prstGeom prst="bentConnector3">
            <a:avLst>
              <a:gd name="adj1" fmla="val 642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/>
          <p:nvPr/>
        </p:nvCxnSpPr>
        <p:spPr>
          <a:xfrm rot="16200000" flipH="1">
            <a:off x="1336456" y="1465511"/>
            <a:ext cx="65734" cy="1157"/>
          </a:xfrm>
          <a:prstGeom prst="bentConnector3">
            <a:avLst>
              <a:gd name="adj1" fmla="val 4007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r 128"/>
          <p:cNvCxnSpPr/>
          <p:nvPr/>
        </p:nvCxnSpPr>
        <p:spPr>
          <a:xfrm rot="16200000" flipH="1">
            <a:off x="3544804" y="1447875"/>
            <a:ext cx="65734" cy="1157"/>
          </a:xfrm>
          <a:prstGeom prst="bentConnector3">
            <a:avLst>
              <a:gd name="adj1" fmla="val 5580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angular 134"/>
          <p:cNvCxnSpPr/>
          <p:nvPr/>
        </p:nvCxnSpPr>
        <p:spPr>
          <a:xfrm rot="16200000" flipH="1">
            <a:off x="5465518" y="1459169"/>
            <a:ext cx="65734" cy="1157"/>
          </a:xfrm>
          <a:prstGeom prst="bentConnector3">
            <a:avLst>
              <a:gd name="adj1" fmla="val 5580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r 135"/>
          <p:cNvCxnSpPr/>
          <p:nvPr/>
        </p:nvCxnSpPr>
        <p:spPr>
          <a:xfrm rot="16200000" flipH="1">
            <a:off x="7972972" y="1467894"/>
            <a:ext cx="65734" cy="1157"/>
          </a:xfrm>
          <a:prstGeom prst="bentConnector3">
            <a:avLst>
              <a:gd name="adj1" fmla="val 5580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/>
          <p:nvPr/>
        </p:nvCxnSpPr>
        <p:spPr>
          <a:xfrm rot="16200000" flipH="1">
            <a:off x="1306795" y="2213486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angular 138"/>
          <p:cNvCxnSpPr/>
          <p:nvPr/>
        </p:nvCxnSpPr>
        <p:spPr>
          <a:xfrm rot="16200000" flipH="1">
            <a:off x="780068" y="2642611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/>
          <p:nvPr/>
        </p:nvCxnSpPr>
        <p:spPr>
          <a:xfrm rot="16200000" flipH="1">
            <a:off x="1306795" y="2499620"/>
            <a:ext cx="143029" cy="877"/>
          </a:xfrm>
          <a:prstGeom prst="bentConnector3">
            <a:avLst>
              <a:gd name="adj1" fmla="val 333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839520" y="2571573"/>
            <a:ext cx="13238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Rectángulo 140" descr="Nodo de tercer nivel" title="Nodo03"/>
          <p:cNvSpPr/>
          <p:nvPr/>
        </p:nvSpPr>
        <p:spPr>
          <a:xfrm>
            <a:off x="1607944" y="2717942"/>
            <a:ext cx="840986" cy="2813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rte menor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" name="Conector angular 141"/>
          <p:cNvCxnSpPr/>
          <p:nvPr/>
        </p:nvCxnSpPr>
        <p:spPr>
          <a:xfrm rot="16200000" flipH="1">
            <a:off x="2083699" y="2637496"/>
            <a:ext cx="143029" cy="877"/>
          </a:xfrm>
          <a:prstGeom prst="bentConnector3">
            <a:avLst>
              <a:gd name="adj1" fmla="val 552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angular 144"/>
          <p:cNvCxnSpPr/>
          <p:nvPr/>
        </p:nvCxnSpPr>
        <p:spPr>
          <a:xfrm rot="16200000" flipV="1">
            <a:off x="817116" y="4367583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/>
          <p:nvPr/>
        </p:nvCxnSpPr>
        <p:spPr>
          <a:xfrm rot="16200000" flipV="1">
            <a:off x="817116" y="4641117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152"/>
          <p:cNvCxnSpPr/>
          <p:nvPr/>
        </p:nvCxnSpPr>
        <p:spPr>
          <a:xfrm rot="16200000" flipV="1">
            <a:off x="829613" y="5014145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r 154"/>
          <p:cNvCxnSpPr/>
          <p:nvPr/>
        </p:nvCxnSpPr>
        <p:spPr>
          <a:xfrm rot="16200000" flipV="1">
            <a:off x="834459" y="5310310"/>
            <a:ext cx="126597" cy="877"/>
          </a:xfrm>
          <a:prstGeom prst="bentConnector3">
            <a:avLst>
              <a:gd name="adj1" fmla="val -1203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173"/>
          <p:cNvCxnSpPr/>
          <p:nvPr/>
        </p:nvCxnSpPr>
        <p:spPr>
          <a:xfrm rot="5400000" flipH="1" flipV="1">
            <a:off x="2064067" y="3087357"/>
            <a:ext cx="15946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uadroTexto 174" descr="Conector entre nodos" title="conector"/>
          <p:cNvSpPr txBox="1"/>
          <p:nvPr/>
        </p:nvSpPr>
        <p:spPr>
          <a:xfrm>
            <a:off x="1565789" y="3113586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6" name="Conector angular 175"/>
          <p:cNvCxnSpPr/>
          <p:nvPr/>
        </p:nvCxnSpPr>
        <p:spPr>
          <a:xfrm rot="16200000" flipV="1">
            <a:off x="2084159" y="3366745"/>
            <a:ext cx="119419" cy="877"/>
          </a:xfrm>
          <a:prstGeom prst="bentConnector3">
            <a:avLst>
              <a:gd name="adj1" fmla="val 819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/>
          <p:nvPr/>
        </p:nvCxnSpPr>
        <p:spPr>
          <a:xfrm rot="16200000" flipV="1">
            <a:off x="2092792" y="4363629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angular 180"/>
          <p:cNvCxnSpPr/>
          <p:nvPr/>
        </p:nvCxnSpPr>
        <p:spPr>
          <a:xfrm rot="16200000" flipV="1">
            <a:off x="2095140" y="5309554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angular 181"/>
          <p:cNvCxnSpPr/>
          <p:nvPr/>
        </p:nvCxnSpPr>
        <p:spPr>
          <a:xfrm rot="16200000" flipV="1">
            <a:off x="886926" y="6529742"/>
            <a:ext cx="34388" cy="878"/>
          </a:xfrm>
          <a:prstGeom prst="bentConnector3">
            <a:avLst>
              <a:gd name="adj1" fmla="val 2577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 descr="Nodo de séptimo nivel" title="Nodo07"/>
          <p:cNvSpPr/>
          <p:nvPr/>
        </p:nvSpPr>
        <p:spPr>
          <a:xfrm>
            <a:off x="256953" y="5387646"/>
            <a:ext cx="1206770" cy="826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onsta de catorce versos endecasílabos distribuidos en dos cuartetos y dos tercetos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5" name="Conector angular 184"/>
          <p:cNvCxnSpPr/>
          <p:nvPr/>
        </p:nvCxnSpPr>
        <p:spPr>
          <a:xfrm rot="16200000" flipV="1">
            <a:off x="2105224" y="6285796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uadroTexto 185" descr="Conector entre nodos" title="conector"/>
          <p:cNvSpPr txBox="1"/>
          <p:nvPr/>
        </p:nvSpPr>
        <p:spPr>
          <a:xfrm>
            <a:off x="328064" y="6269698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os cuales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ángulo 187" descr="Nodo de sexto nivel" title="Nodo06"/>
          <p:cNvSpPr/>
          <p:nvPr/>
        </p:nvSpPr>
        <p:spPr>
          <a:xfrm>
            <a:off x="364194" y="6547374"/>
            <a:ext cx="1056557" cy="238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resentan rima consonante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0" name="Conector angular 189"/>
          <p:cNvCxnSpPr/>
          <p:nvPr/>
        </p:nvCxnSpPr>
        <p:spPr>
          <a:xfrm rot="16200000" flipH="1">
            <a:off x="3511062" y="2222274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r 193"/>
          <p:cNvCxnSpPr/>
          <p:nvPr/>
        </p:nvCxnSpPr>
        <p:spPr>
          <a:xfrm rot="16200000" flipH="1">
            <a:off x="3514507" y="2583326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/>
          <p:nvPr/>
        </p:nvCxnSpPr>
        <p:spPr>
          <a:xfrm rot="5400000" flipH="1" flipV="1">
            <a:off x="3516942" y="3358311"/>
            <a:ext cx="15946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3611164" y="3728912"/>
            <a:ext cx="0" cy="222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6" name="Rectángulo 275" descr="Nodo de quinto nivel" title="Nodo05"/>
          <p:cNvSpPr/>
          <p:nvPr/>
        </p:nvSpPr>
        <p:spPr>
          <a:xfrm>
            <a:off x="5295157" y="4334256"/>
            <a:ext cx="1051616" cy="191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artidos políticos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CuadroTexto 278" descr="Conector entre nodos" title="conector"/>
          <p:cNvSpPr txBox="1"/>
          <p:nvPr/>
        </p:nvSpPr>
        <p:spPr>
          <a:xfrm>
            <a:off x="3065805" y="5075140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5" name="Conector angular 304"/>
          <p:cNvCxnSpPr/>
          <p:nvPr/>
        </p:nvCxnSpPr>
        <p:spPr>
          <a:xfrm rot="5400000" flipH="1" flipV="1">
            <a:off x="5410124" y="4093003"/>
            <a:ext cx="193038" cy="877"/>
          </a:xfrm>
          <a:prstGeom prst="bentConnector3">
            <a:avLst>
              <a:gd name="adj1" fmla="val 228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angular 305"/>
          <p:cNvCxnSpPr/>
          <p:nvPr/>
        </p:nvCxnSpPr>
        <p:spPr>
          <a:xfrm rot="16200000" flipH="1">
            <a:off x="5425853" y="2228100"/>
            <a:ext cx="143029" cy="877"/>
          </a:xfrm>
          <a:prstGeom prst="bentConnector3">
            <a:avLst>
              <a:gd name="adj1" fmla="val 300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angular 313"/>
          <p:cNvCxnSpPr/>
          <p:nvPr/>
        </p:nvCxnSpPr>
        <p:spPr>
          <a:xfrm rot="16200000" flipH="1">
            <a:off x="5425853" y="2531806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angular 314"/>
          <p:cNvCxnSpPr/>
          <p:nvPr/>
        </p:nvCxnSpPr>
        <p:spPr>
          <a:xfrm rot="16200000" flipH="1">
            <a:off x="5432370" y="3643672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 flipV="1">
            <a:off x="4962501" y="4192045"/>
            <a:ext cx="541627" cy="49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7" name="Conector angular 316"/>
          <p:cNvCxnSpPr/>
          <p:nvPr/>
        </p:nvCxnSpPr>
        <p:spPr>
          <a:xfrm rot="16200000" flipH="1">
            <a:off x="7935341" y="2318496"/>
            <a:ext cx="143029" cy="877"/>
          </a:xfrm>
          <a:prstGeom prst="bentConnector3">
            <a:avLst>
              <a:gd name="adj1" fmla="val -611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CuadroTexto 317" descr="Conector entre nodos" title="conector"/>
          <p:cNvSpPr txBox="1"/>
          <p:nvPr/>
        </p:nvSpPr>
        <p:spPr>
          <a:xfrm>
            <a:off x="7447830" y="2363949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ienen como propósito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Rectángulo 318" descr="Nodo de tercer nivel" title="Nodo03"/>
          <p:cNvSpPr/>
          <p:nvPr/>
        </p:nvSpPr>
        <p:spPr>
          <a:xfrm>
            <a:off x="6961203" y="2850127"/>
            <a:ext cx="1524311" cy="6313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nalizar problemáticas o situaciones de orden político, social, cultural o económico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6" name="Conector angular 325"/>
          <p:cNvCxnSpPr/>
          <p:nvPr/>
        </p:nvCxnSpPr>
        <p:spPr>
          <a:xfrm rot="5400000">
            <a:off x="7922379" y="4446948"/>
            <a:ext cx="166639" cy="877"/>
          </a:xfrm>
          <a:prstGeom prst="bentConnector3">
            <a:avLst>
              <a:gd name="adj1" fmla="val 172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angular 330"/>
          <p:cNvCxnSpPr/>
          <p:nvPr/>
        </p:nvCxnSpPr>
        <p:spPr>
          <a:xfrm rot="16200000" flipH="1">
            <a:off x="7938568" y="3562506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CuadroTexto 362" descr="Conector entre nodos" title="conector"/>
          <p:cNvSpPr txBox="1"/>
          <p:nvPr/>
        </p:nvSpPr>
        <p:spPr>
          <a:xfrm>
            <a:off x="7446673" y="358926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ara lo cual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Conector recto 106"/>
          <p:cNvCxnSpPr/>
          <p:nvPr/>
        </p:nvCxnSpPr>
        <p:spPr>
          <a:xfrm>
            <a:off x="8005260" y="3772346"/>
            <a:ext cx="0" cy="255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CuadroTexto 118" descr="Conector entre nodos" title="conector"/>
          <p:cNvSpPr txBox="1"/>
          <p:nvPr/>
        </p:nvSpPr>
        <p:spPr>
          <a:xfrm>
            <a:off x="1527118" y="4365307"/>
            <a:ext cx="119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or ejemplo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ángulo 122" descr="Nodo de cuarto nivel&#10;" title="Nodo04"/>
          <p:cNvSpPr/>
          <p:nvPr/>
        </p:nvSpPr>
        <p:spPr>
          <a:xfrm>
            <a:off x="1543704" y="3406619"/>
            <a:ext cx="1054161" cy="867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 verso del poema tiene ocho o menos sílabas métricas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Conector angular 123"/>
          <p:cNvCxnSpPr/>
          <p:nvPr/>
        </p:nvCxnSpPr>
        <p:spPr>
          <a:xfrm rot="16200000" flipV="1">
            <a:off x="2100486" y="4639805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ángulo 124" descr="Nodo de séptimo nivel" title="Nodo07"/>
          <p:cNvSpPr/>
          <p:nvPr/>
        </p:nvSpPr>
        <p:spPr>
          <a:xfrm>
            <a:off x="1641027" y="4694642"/>
            <a:ext cx="943641" cy="230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romance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Conector angular 125"/>
          <p:cNvCxnSpPr/>
          <p:nvPr/>
        </p:nvCxnSpPr>
        <p:spPr>
          <a:xfrm rot="16200000" flipV="1">
            <a:off x="2099609" y="5003358"/>
            <a:ext cx="126597" cy="877"/>
          </a:xfrm>
          <a:prstGeom prst="bentConnector3">
            <a:avLst>
              <a:gd name="adj1" fmla="val 112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 descr="Conector entre nodos" title="conector"/>
          <p:cNvSpPr txBox="1"/>
          <p:nvPr/>
        </p:nvSpPr>
        <p:spPr>
          <a:xfrm>
            <a:off x="1583317" y="5005786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 cual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127" descr="Nodo de séptimo nivel" title="Nodo07"/>
          <p:cNvSpPr/>
          <p:nvPr/>
        </p:nvSpPr>
        <p:spPr>
          <a:xfrm>
            <a:off x="1641028" y="5381784"/>
            <a:ext cx="1031212" cy="832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onsiste en una serie indefinida de versos de ocho sílabas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Conector angular 130"/>
          <p:cNvCxnSpPr/>
          <p:nvPr/>
        </p:nvCxnSpPr>
        <p:spPr>
          <a:xfrm rot="5400000" flipH="1" flipV="1">
            <a:off x="850658" y="6276031"/>
            <a:ext cx="123489" cy="3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adroTexto 133" descr="Conector entre nodos" title="conector"/>
          <p:cNvSpPr txBox="1"/>
          <p:nvPr/>
        </p:nvSpPr>
        <p:spPr>
          <a:xfrm>
            <a:off x="1626049" y="6278020"/>
            <a:ext cx="1120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os cuales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ector angular 142"/>
          <p:cNvCxnSpPr/>
          <p:nvPr/>
        </p:nvCxnSpPr>
        <p:spPr>
          <a:xfrm rot="16200000" flipV="1">
            <a:off x="2144836" y="6529742"/>
            <a:ext cx="34388" cy="878"/>
          </a:xfrm>
          <a:prstGeom prst="bentConnector3">
            <a:avLst>
              <a:gd name="adj1" fmla="val 2577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 descr="Nodo de sexto nivel" title="Nodo06"/>
          <p:cNvSpPr/>
          <p:nvPr/>
        </p:nvSpPr>
        <p:spPr>
          <a:xfrm>
            <a:off x="1670435" y="6547374"/>
            <a:ext cx="1056557" cy="238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resentan rima asonante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CuadroTexto 145" descr="Conector entre nodos" title="conector"/>
          <p:cNvSpPr txBox="1"/>
          <p:nvPr/>
        </p:nvSpPr>
        <p:spPr>
          <a:xfrm>
            <a:off x="3056247" y="3413563"/>
            <a:ext cx="111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 se caracteriza por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4962501" y="4196962"/>
            <a:ext cx="0" cy="1479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ángulo 147" descr="Nodo de quinto nivel" title="Nodo05"/>
          <p:cNvSpPr/>
          <p:nvPr/>
        </p:nvSpPr>
        <p:spPr>
          <a:xfrm>
            <a:off x="5298019" y="4863023"/>
            <a:ext cx="1051616" cy="191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deportistas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ángulo 148" descr="Nodo de quinto nivel" title="Nodo05"/>
          <p:cNvSpPr/>
          <p:nvPr/>
        </p:nvSpPr>
        <p:spPr>
          <a:xfrm>
            <a:off x="5301587" y="5140604"/>
            <a:ext cx="1051616" cy="191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rupos sociales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ángulo 149" descr="Nodo de quinto nivel" title="Nodo05"/>
          <p:cNvSpPr/>
          <p:nvPr/>
        </p:nvSpPr>
        <p:spPr>
          <a:xfrm>
            <a:off x="5295157" y="5489981"/>
            <a:ext cx="1051616" cy="289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ersonas del espectáculo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ángulo 150" descr="Nodo de quinto nivel" title="Nodo05"/>
          <p:cNvSpPr/>
          <p:nvPr/>
        </p:nvSpPr>
        <p:spPr>
          <a:xfrm>
            <a:off x="5300309" y="4601348"/>
            <a:ext cx="1051616" cy="191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gobernantes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ector recto 18"/>
          <p:cNvCxnSpPr/>
          <p:nvPr/>
        </p:nvCxnSpPr>
        <p:spPr>
          <a:xfrm>
            <a:off x="4956378" y="5666185"/>
            <a:ext cx="3321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4963051" y="5246694"/>
            <a:ext cx="3321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4963051" y="4960580"/>
            <a:ext cx="3321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4963051" y="4692313"/>
            <a:ext cx="3321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4956378" y="4436963"/>
            <a:ext cx="3321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CuadroTexto 158" descr="Conector entre nodos" title="conector"/>
          <p:cNvSpPr txBox="1"/>
          <p:nvPr/>
        </p:nvSpPr>
        <p:spPr>
          <a:xfrm>
            <a:off x="7446673" y="449432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 el propósito de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Rectángulo 160" descr="Nodo de cuarto nivel&#10;" title="Nodo04"/>
          <p:cNvSpPr/>
          <p:nvPr/>
        </p:nvSpPr>
        <p:spPr>
          <a:xfrm>
            <a:off x="7173342" y="4841847"/>
            <a:ext cx="1405100" cy="539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enerar reflexiones y puntos de vista en los receptores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2" name="Conector angular 161"/>
          <p:cNvCxnSpPr/>
          <p:nvPr/>
        </p:nvCxnSpPr>
        <p:spPr>
          <a:xfrm rot="16200000" flipH="1">
            <a:off x="7943206" y="4763558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r 162"/>
          <p:cNvCxnSpPr/>
          <p:nvPr/>
        </p:nvCxnSpPr>
        <p:spPr>
          <a:xfrm rot="16200000" flipH="1">
            <a:off x="7943206" y="5456114"/>
            <a:ext cx="143029" cy="877"/>
          </a:xfrm>
          <a:prstGeom prst="bentConnector3">
            <a:avLst>
              <a:gd name="adj1" fmla="val 1032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8014282" y="5666185"/>
            <a:ext cx="0" cy="1296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8005260" y="5795807"/>
            <a:ext cx="7534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8758741" y="5795807"/>
            <a:ext cx="0" cy="8526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Rectángulo 165" descr="Nodo de quinto nivel" title="Nodo05"/>
          <p:cNvSpPr/>
          <p:nvPr/>
        </p:nvSpPr>
        <p:spPr>
          <a:xfrm>
            <a:off x="7655182" y="5911465"/>
            <a:ext cx="767412" cy="191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editorial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ángulo 166" descr="Nodo de quinto nivel" title="Nodo05"/>
          <p:cNvSpPr/>
          <p:nvPr/>
        </p:nvSpPr>
        <p:spPr>
          <a:xfrm>
            <a:off x="7050763" y="6179206"/>
            <a:ext cx="1377034" cy="258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columna de opinión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ángulo 168" descr="Nodo de quinto nivel" title="Nodo05"/>
          <p:cNvSpPr/>
          <p:nvPr/>
        </p:nvSpPr>
        <p:spPr>
          <a:xfrm>
            <a:off x="7050763" y="6509895"/>
            <a:ext cx="1377034" cy="276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análisis radial o televisivo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ector recto 28"/>
          <p:cNvCxnSpPr>
            <a:stCxn id="169" idx="3"/>
          </p:cNvCxnSpPr>
          <p:nvPr/>
        </p:nvCxnSpPr>
        <p:spPr>
          <a:xfrm>
            <a:off x="8427797" y="6648008"/>
            <a:ext cx="330944" cy="4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>
            <a:off x="8418546" y="6293853"/>
            <a:ext cx="330944" cy="4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>
            <a:off x="8418546" y="6002129"/>
            <a:ext cx="330944" cy="4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1681</TotalTime>
  <Words>243</Words>
  <Application>Microsoft Office PowerPoint</Application>
  <PresentationFormat>Carta (216 x 279 mm)</PresentationFormat>
  <Paragraphs>59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79</cp:revision>
  <cp:lastPrinted>2015-06-25T22:36:16Z</cp:lastPrinted>
  <dcterms:created xsi:type="dcterms:W3CDTF">2015-05-14T14:12:36Z</dcterms:created>
  <dcterms:modified xsi:type="dcterms:W3CDTF">2015-12-04T21:27:09Z</dcterms:modified>
</cp:coreProperties>
</file>