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letter"/>
  <p:notesSz cx="6794500" cy="9918700"/>
  <p:custDataLst>
    <p:tags r:id="rId4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208" d="100"/>
          <a:sy n="208" d="100"/>
        </p:scale>
        <p:origin x="2118" y="26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1C2F2-CB39-4FDD-B2B3-260C54C71FC0}" type="datetimeFigureOut">
              <a:rPr lang="es-CO" smtClean="0"/>
              <a:t>08/08/2015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40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D9CAD-EDEC-4325-B893-4753CCA90C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476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08/08/2015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La ponencia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600755" y="699902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/>
              <a:t>Literatura de la Antigüedad</a:t>
            </a:r>
            <a:endParaRPr lang="es-ES" sz="1100" b="1" dirty="0"/>
          </a:p>
        </p:txBody>
      </p:sp>
      <p:cxnSp>
        <p:nvCxnSpPr>
          <p:cNvPr id="12" name="Conector angular 11"/>
          <p:cNvCxnSpPr>
            <a:stCxn id="4" idx="2"/>
          </p:cNvCxnSpPr>
          <p:nvPr/>
        </p:nvCxnSpPr>
        <p:spPr>
          <a:xfrm rot="5400000">
            <a:off x="2942357" y="-1133350"/>
            <a:ext cx="244755" cy="3373726"/>
          </a:xfrm>
          <a:prstGeom prst="bentConnector3">
            <a:avLst>
              <a:gd name="adj1" fmla="val 5533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2601704" y="692656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Pragmática</a:t>
            </a:r>
            <a:endParaRPr lang="es-ES" sz="1000" b="1" dirty="0"/>
          </a:p>
        </p:txBody>
      </p:sp>
      <p:cxnSp>
        <p:nvCxnSpPr>
          <p:cNvPr id="336" name="Conector angular 335"/>
          <p:cNvCxnSpPr/>
          <p:nvPr/>
        </p:nvCxnSpPr>
        <p:spPr>
          <a:xfrm>
            <a:off x="4751596" y="567497"/>
            <a:ext cx="3696368" cy="1872"/>
          </a:xfrm>
          <a:prstGeom prst="bentConnector3">
            <a:avLst>
              <a:gd name="adj1" fmla="val 8803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ectángulo 369" descr="Nodo de primer nivel" title="Nodo01"/>
          <p:cNvSpPr/>
          <p:nvPr/>
        </p:nvSpPr>
        <p:spPr>
          <a:xfrm>
            <a:off x="600755" y="699902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Literatura</a:t>
            </a:r>
            <a:endParaRPr lang="es-ES" sz="1000" b="1" dirty="0"/>
          </a:p>
        </p:txBody>
      </p:sp>
      <p:sp>
        <p:nvSpPr>
          <p:cNvPr id="371" name="CuadroTexto 370" descr="Conector entre nodos" title="conector"/>
          <p:cNvSpPr txBox="1"/>
          <p:nvPr/>
        </p:nvSpPr>
        <p:spPr>
          <a:xfrm>
            <a:off x="1302607" y="2155184"/>
            <a:ext cx="1739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c</a:t>
            </a:r>
            <a:r>
              <a:rPr lang="es-ES" sz="800" dirty="0" smtClean="0"/>
              <a:t>ultivó los géneros</a:t>
            </a:r>
            <a:endParaRPr lang="es-ES" sz="800" dirty="0"/>
          </a:p>
        </p:txBody>
      </p:sp>
      <p:cxnSp>
        <p:nvCxnSpPr>
          <p:cNvPr id="372" name="Conector angular 371"/>
          <p:cNvCxnSpPr/>
          <p:nvPr/>
        </p:nvCxnSpPr>
        <p:spPr>
          <a:xfrm rot="16200000" flipH="1">
            <a:off x="1099402" y="2022020"/>
            <a:ext cx="116460" cy="1658"/>
          </a:xfrm>
          <a:prstGeom prst="bentConnector3">
            <a:avLst>
              <a:gd name="adj1" fmla="val -437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ángulo 372" descr="Nodo de segundo nivel" title="Nodo02"/>
          <p:cNvSpPr/>
          <p:nvPr/>
        </p:nvSpPr>
        <p:spPr>
          <a:xfrm>
            <a:off x="398526" y="2487440"/>
            <a:ext cx="1231381" cy="3574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800" dirty="0">
              <a:solidFill>
                <a:schemeClr val="tx1"/>
              </a:solidFill>
            </a:endParaRPr>
          </a:p>
          <a:p>
            <a:pPr algn="ctr"/>
            <a:r>
              <a:rPr lang="es-ES_tradnl" sz="800" dirty="0">
                <a:solidFill>
                  <a:schemeClr val="tx1"/>
                </a:solidFill>
              </a:rPr>
              <a:t>desde 3500 a</a:t>
            </a:r>
            <a:r>
              <a:rPr lang="es-ES_tradnl" sz="800" dirty="0" smtClean="0">
                <a:solidFill>
                  <a:schemeClr val="tx1"/>
                </a:solidFill>
              </a:rPr>
              <a:t>. C. </a:t>
            </a:r>
            <a:endParaRPr lang="es-ES_tradnl" sz="800" dirty="0">
              <a:solidFill>
                <a:schemeClr val="tx1"/>
              </a:solidFill>
            </a:endParaRPr>
          </a:p>
          <a:p>
            <a:pPr algn="ctr"/>
            <a:r>
              <a:rPr lang="es-ES_tradnl" sz="800" dirty="0">
                <a:solidFill>
                  <a:schemeClr val="tx1"/>
                </a:solidFill>
              </a:rPr>
              <a:t>hasta 476 d</a:t>
            </a:r>
            <a:r>
              <a:rPr lang="es-ES_tradnl" sz="800" dirty="0" smtClean="0">
                <a:solidFill>
                  <a:schemeClr val="tx1"/>
                </a:solidFill>
              </a:rPr>
              <a:t>. C</a:t>
            </a:r>
            <a:r>
              <a:rPr lang="es-ES_tradnl" sz="800" dirty="0">
                <a:solidFill>
                  <a:schemeClr val="tx1"/>
                </a:solidFill>
              </a:rPr>
              <a:t>. </a:t>
            </a:r>
            <a:endParaRPr lang="es-ES" sz="800" dirty="0">
              <a:solidFill>
                <a:schemeClr val="tx1"/>
              </a:solidFill>
            </a:endParaRPr>
          </a:p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375" name="CuadroTexto 374" descr="Conector entre nodos" title="conector"/>
          <p:cNvSpPr txBox="1"/>
          <p:nvPr/>
        </p:nvSpPr>
        <p:spPr>
          <a:xfrm>
            <a:off x="398520" y="2986591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en las civilizaciones de</a:t>
            </a:r>
            <a:endParaRPr lang="es-ES" sz="800" dirty="0"/>
          </a:p>
        </p:txBody>
      </p:sp>
      <p:sp>
        <p:nvSpPr>
          <p:cNvPr id="376" name="Rectángulo 375" descr="Nodo de tercer nivel" title="Nodo03"/>
          <p:cNvSpPr/>
          <p:nvPr/>
        </p:nvSpPr>
        <p:spPr>
          <a:xfrm>
            <a:off x="442238" y="3337812"/>
            <a:ext cx="1385808" cy="991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Mesopotamia</a:t>
            </a:r>
            <a:endParaRPr lang="es-E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Antiguo Egipto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Levante Mediterráneo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Asia Meridional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Antigua China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Antigua Grecia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Antigua Roma</a:t>
            </a:r>
            <a:br>
              <a:rPr lang="es-ES" sz="800" dirty="0">
                <a:solidFill>
                  <a:schemeClr val="tx1"/>
                </a:solidFill>
              </a:rPr>
            </a:br>
            <a:r>
              <a:rPr lang="es-ES" sz="800" dirty="0">
                <a:solidFill>
                  <a:schemeClr val="tx1"/>
                </a:solidFill>
              </a:rPr>
              <a:t/>
            </a:r>
            <a:br>
              <a:rPr lang="es-ES" sz="800" dirty="0">
                <a:solidFill>
                  <a:schemeClr val="tx1"/>
                </a:solidFill>
              </a:rPr>
            </a:b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392" name="Conector angular 391"/>
          <p:cNvCxnSpPr/>
          <p:nvPr/>
        </p:nvCxnSpPr>
        <p:spPr>
          <a:xfrm rot="16200000" flipH="1">
            <a:off x="833247" y="3254431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ángulo 394" descr="Nodo de segundo nivel" title="Nodo02"/>
          <p:cNvSpPr/>
          <p:nvPr/>
        </p:nvSpPr>
        <p:spPr>
          <a:xfrm>
            <a:off x="2514901" y="1539434"/>
            <a:ext cx="142180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 ¿Qué es la pragmática?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397" name="CuadroTexto 396" descr="Conector entre nodos" title="conector"/>
          <p:cNvSpPr txBox="1"/>
          <p:nvPr/>
        </p:nvSpPr>
        <p:spPr>
          <a:xfrm>
            <a:off x="2827106" y="2926028"/>
            <a:ext cx="1480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su principal concepto es</a:t>
            </a:r>
            <a:endParaRPr lang="es-ES" sz="800" dirty="0"/>
          </a:p>
        </p:txBody>
      </p:sp>
      <p:sp>
        <p:nvSpPr>
          <p:cNvPr id="400" name="Rectángulo 399" descr="Nodo de cuarto nivel&#10;" title="Nodo04"/>
          <p:cNvSpPr/>
          <p:nvPr/>
        </p:nvSpPr>
        <p:spPr>
          <a:xfrm>
            <a:off x="2467977" y="4421680"/>
            <a:ext cx="937594" cy="387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locutivo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i</a:t>
            </a:r>
            <a:r>
              <a:rPr lang="es-ES" sz="800" dirty="0" smtClean="0">
                <a:solidFill>
                  <a:schemeClr val="tx1"/>
                </a:solidFill>
              </a:rPr>
              <a:t>locutivo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perlocutivo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401" name="Rectángulo 400" descr="Nodo de quinto nivel" title="Nodo05"/>
          <p:cNvSpPr/>
          <p:nvPr/>
        </p:nvSpPr>
        <p:spPr>
          <a:xfrm>
            <a:off x="3100355" y="5491787"/>
            <a:ext cx="946985" cy="765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emisor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mensaje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código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canal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receptor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406" name="CuadroTexto 405" descr="Conector entre nodos" title="conector"/>
          <p:cNvSpPr txBox="1"/>
          <p:nvPr/>
        </p:nvSpPr>
        <p:spPr>
          <a:xfrm>
            <a:off x="2369404" y="3938325"/>
            <a:ext cx="1117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q</a:t>
            </a:r>
            <a:r>
              <a:rPr lang="es-ES" sz="800" dirty="0" smtClean="0"/>
              <a:t>ue comprende los niveles</a:t>
            </a:r>
            <a:endParaRPr lang="es-ES" sz="800" dirty="0"/>
          </a:p>
        </p:txBody>
      </p:sp>
      <p:sp>
        <p:nvSpPr>
          <p:cNvPr id="408" name="Rectángulo 407" descr="Nodo de sexto nivel" title="Nodo06"/>
          <p:cNvSpPr/>
          <p:nvPr/>
        </p:nvSpPr>
        <p:spPr>
          <a:xfrm>
            <a:off x="3761323" y="4497368"/>
            <a:ext cx="859410" cy="32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e</a:t>
            </a:r>
            <a:r>
              <a:rPr lang="es-ES" sz="800" dirty="0" smtClean="0">
                <a:solidFill>
                  <a:schemeClr val="tx1"/>
                </a:solidFill>
              </a:rPr>
              <a:t>l enunciado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412" name="Conector angular 411"/>
          <p:cNvCxnSpPr/>
          <p:nvPr/>
        </p:nvCxnSpPr>
        <p:spPr>
          <a:xfrm rot="5400000" flipH="1" flipV="1">
            <a:off x="3503205" y="3218569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onector angular 430"/>
          <p:cNvCxnSpPr/>
          <p:nvPr/>
        </p:nvCxnSpPr>
        <p:spPr>
          <a:xfrm rot="16200000" flipV="1">
            <a:off x="842365" y="2136547"/>
            <a:ext cx="12660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ectángulo 444" descr="Nodo de primer nivel" title="Nodo01"/>
          <p:cNvSpPr/>
          <p:nvPr/>
        </p:nvSpPr>
        <p:spPr>
          <a:xfrm>
            <a:off x="4821235" y="707108"/>
            <a:ext cx="1185697" cy="402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Ortografía</a:t>
            </a:r>
            <a:endParaRPr lang="es-ES" sz="1000" b="1" dirty="0"/>
          </a:p>
        </p:txBody>
      </p:sp>
      <p:sp>
        <p:nvSpPr>
          <p:cNvPr id="448" name="Rectángulo 447" descr="Nodo de segundo nivel" title="Nodo02"/>
          <p:cNvSpPr/>
          <p:nvPr/>
        </p:nvSpPr>
        <p:spPr>
          <a:xfrm>
            <a:off x="4857917" y="1551584"/>
            <a:ext cx="1124746" cy="4795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¿Para qué sirve la ortografía? 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450" name="CuadroTexto 449" descr="Conector entre nodos" title="conector"/>
          <p:cNvSpPr txBox="1"/>
          <p:nvPr/>
        </p:nvSpPr>
        <p:spPr>
          <a:xfrm>
            <a:off x="4869566" y="2905067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entre</a:t>
            </a:r>
            <a:endParaRPr lang="es-ES" sz="800" dirty="0"/>
          </a:p>
        </p:txBody>
      </p:sp>
      <p:sp>
        <p:nvSpPr>
          <p:cNvPr id="452" name="Rectángulo 451" descr="Nodo de tercer nivel" title="Nodo03"/>
          <p:cNvSpPr/>
          <p:nvPr/>
        </p:nvSpPr>
        <p:spPr>
          <a:xfrm>
            <a:off x="4880529" y="2472554"/>
            <a:ext cx="1058951" cy="3035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cohesión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461" name="Conector angular 460"/>
          <p:cNvCxnSpPr/>
          <p:nvPr/>
        </p:nvCxnSpPr>
        <p:spPr>
          <a:xfrm rot="16200000" flipV="1">
            <a:off x="5221133" y="4711597"/>
            <a:ext cx="119416" cy="43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Rectángulo 462" descr="Nodo de séptimo nivel" title="Nodo07"/>
          <p:cNvSpPr/>
          <p:nvPr/>
        </p:nvSpPr>
        <p:spPr>
          <a:xfrm>
            <a:off x="4150754" y="6285780"/>
            <a:ext cx="904900" cy="511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</a:rPr>
              <a:t>agudas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</a:rPr>
              <a:t>graves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</a:rPr>
              <a:t>esdrújulas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</a:rPr>
              <a:t>sobresdrújulas</a:t>
            </a:r>
          </a:p>
        </p:txBody>
      </p:sp>
      <p:sp>
        <p:nvSpPr>
          <p:cNvPr id="464" name="CuadroTexto 463" descr="Conector entre nodos" title="conector"/>
          <p:cNvSpPr txBox="1"/>
          <p:nvPr/>
        </p:nvSpPr>
        <p:spPr>
          <a:xfrm>
            <a:off x="5961335" y="5510978"/>
            <a:ext cx="10636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para indicar</a:t>
            </a:r>
            <a:endParaRPr lang="es-ES" sz="800" dirty="0"/>
          </a:p>
        </p:txBody>
      </p:sp>
      <p:sp>
        <p:nvSpPr>
          <p:cNvPr id="474" name="CuadroTexto 473" descr="Conector entre nodos" title="conector"/>
          <p:cNvSpPr txBox="1"/>
          <p:nvPr/>
        </p:nvSpPr>
        <p:spPr>
          <a:xfrm>
            <a:off x="6900730" y="3369031"/>
            <a:ext cx="655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mediante</a:t>
            </a:r>
            <a:endParaRPr lang="es-ES" sz="800" dirty="0"/>
          </a:p>
        </p:txBody>
      </p:sp>
      <p:sp>
        <p:nvSpPr>
          <p:cNvPr id="482" name="Rectángulo 481" descr="Nodo de sexto nivel" title="Nodo06"/>
          <p:cNvSpPr/>
          <p:nvPr/>
        </p:nvSpPr>
        <p:spPr>
          <a:xfrm>
            <a:off x="4820270" y="4345579"/>
            <a:ext cx="875708" cy="29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l</a:t>
            </a:r>
            <a:r>
              <a:rPr lang="es-ES" sz="800" dirty="0" smtClean="0">
                <a:solidFill>
                  <a:schemeClr val="tx1"/>
                </a:solidFill>
              </a:rPr>
              <a:t>a acentuación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485" name="Conector angular 484"/>
          <p:cNvCxnSpPr/>
          <p:nvPr/>
        </p:nvCxnSpPr>
        <p:spPr>
          <a:xfrm rot="16200000" flipV="1">
            <a:off x="5221742" y="5007879"/>
            <a:ext cx="126594" cy="25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CuadroTexto 487" descr="Conector entre nodos" title="conector"/>
          <p:cNvSpPr txBox="1"/>
          <p:nvPr/>
        </p:nvSpPr>
        <p:spPr>
          <a:xfrm>
            <a:off x="4788309" y="4739799"/>
            <a:ext cx="10636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d</a:t>
            </a:r>
            <a:r>
              <a:rPr lang="es-ES" sz="800" dirty="0" smtClean="0"/>
              <a:t>e tipo</a:t>
            </a:r>
            <a:endParaRPr lang="es-ES" sz="800" dirty="0"/>
          </a:p>
        </p:txBody>
      </p:sp>
      <p:cxnSp>
        <p:nvCxnSpPr>
          <p:cNvPr id="510" name="Conector angular 509"/>
          <p:cNvCxnSpPr/>
          <p:nvPr/>
        </p:nvCxnSpPr>
        <p:spPr>
          <a:xfrm rot="5400000">
            <a:off x="834888" y="2406827"/>
            <a:ext cx="143027" cy="2348"/>
          </a:xfrm>
          <a:prstGeom prst="bentConnector3">
            <a:avLst>
              <a:gd name="adj1" fmla="val 499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Rectángulo 528" descr="Nodo de primer nivel" title="Nodo01"/>
          <p:cNvSpPr/>
          <p:nvPr/>
        </p:nvSpPr>
        <p:spPr>
          <a:xfrm>
            <a:off x="7439878" y="1583698"/>
            <a:ext cx="1124746" cy="3331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La ponencia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531" name="CuadroTexto 530" descr="Conector entre nodos" title="conector"/>
          <p:cNvSpPr txBox="1"/>
          <p:nvPr/>
        </p:nvSpPr>
        <p:spPr>
          <a:xfrm>
            <a:off x="6672288" y="2134529"/>
            <a:ext cx="1279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es un</a:t>
            </a:r>
            <a:endParaRPr lang="es-ES" sz="800" dirty="0"/>
          </a:p>
        </p:txBody>
      </p:sp>
      <p:sp>
        <p:nvSpPr>
          <p:cNvPr id="534" name="Rectángulo 533" descr="Nodo de tercer nivel" title="Nodo03"/>
          <p:cNvSpPr/>
          <p:nvPr/>
        </p:nvSpPr>
        <p:spPr>
          <a:xfrm>
            <a:off x="6744943" y="3262615"/>
            <a:ext cx="1124184" cy="365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comunicar resultados de una experiencia</a:t>
            </a:r>
          </a:p>
        </p:txBody>
      </p:sp>
      <p:sp>
        <p:nvSpPr>
          <p:cNvPr id="535" name="CuadroTexto 534" descr="Conector entre nodos" title="conector"/>
          <p:cNvSpPr txBox="1"/>
          <p:nvPr/>
        </p:nvSpPr>
        <p:spPr>
          <a:xfrm>
            <a:off x="6744870" y="3786800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presenta en</a:t>
            </a:r>
            <a:endParaRPr lang="es-ES" sz="800" dirty="0"/>
          </a:p>
        </p:txBody>
      </p:sp>
      <p:sp>
        <p:nvSpPr>
          <p:cNvPr id="537" name="Rectángulo 536" descr="Nodo de quinto nivel" title="Nodo05"/>
          <p:cNvSpPr/>
          <p:nvPr/>
        </p:nvSpPr>
        <p:spPr>
          <a:xfrm>
            <a:off x="6856735" y="4153300"/>
            <a:ext cx="1092938" cy="576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c</a:t>
            </a:r>
            <a:r>
              <a:rPr lang="es-ES" sz="800" dirty="0" smtClean="0">
                <a:solidFill>
                  <a:schemeClr val="tx1"/>
                </a:solidFill>
              </a:rPr>
              <a:t>ongresos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s</a:t>
            </a:r>
            <a:r>
              <a:rPr lang="es-ES" sz="800" dirty="0" smtClean="0">
                <a:solidFill>
                  <a:schemeClr val="tx1"/>
                </a:solidFill>
              </a:rPr>
              <a:t>imposios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conferencias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539" name="Conector angular 538"/>
          <p:cNvCxnSpPr/>
          <p:nvPr/>
        </p:nvCxnSpPr>
        <p:spPr>
          <a:xfrm rot="16200000" flipH="1">
            <a:off x="7234536" y="3182693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Conector angular 539"/>
          <p:cNvCxnSpPr/>
          <p:nvPr/>
        </p:nvCxnSpPr>
        <p:spPr>
          <a:xfrm rot="5400000">
            <a:off x="7228661" y="2397952"/>
            <a:ext cx="143027" cy="2348"/>
          </a:xfrm>
          <a:prstGeom prst="bentConnector3">
            <a:avLst>
              <a:gd name="adj1" fmla="val 499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CuadroTexto 540" descr="Conector entre nodos" title="conector"/>
          <p:cNvSpPr txBox="1"/>
          <p:nvPr/>
        </p:nvSpPr>
        <p:spPr>
          <a:xfrm>
            <a:off x="6751880" y="4869585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su lectura implica</a:t>
            </a:r>
            <a:endParaRPr lang="es-ES" sz="800" dirty="0"/>
          </a:p>
        </p:txBody>
      </p:sp>
      <p:sp>
        <p:nvSpPr>
          <p:cNvPr id="543" name="Rectángulo 542" descr="Nodo de quinto nivel" title="Nodo05"/>
          <p:cNvSpPr/>
          <p:nvPr/>
        </p:nvSpPr>
        <p:spPr>
          <a:xfrm>
            <a:off x="6964504" y="5254969"/>
            <a:ext cx="827288" cy="438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reconocer el desarrollo argumentativo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545" name="CuadroTexto 544" descr="Conector entre nodos" title="conector"/>
          <p:cNvSpPr txBox="1"/>
          <p:nvPr/>
        </p:nvSpPr>
        <p:spPr>
          <a:xfrm>
            <a:off x="6838825" y="5878661"/>
            <a:ext cx="12375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para lo cual se deben</a:t>
            </a:r>
            <a:endParaRPr lang="es-ES" sz="800" dirty="0"/>
          </a:p>
        </p:txBody>
      </p:sp>
      <p:sp>
        <p:nvSpPr>
          <p:cNvPr id="547" name="Rectángulo 546" descr="Nodo de quinto nivel" title="Nodo05"/>
          <p:cNvSpPr/>
          <p:nvPr/>
        </p:nvSpPr>
        <p:spPr>
          <a:xfrm>
            <a:off x="6986084" y="6289341"/>
            <a:ext cx="1320577" cy="445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smtClean="0">
                <a:solidFill>
                  <a:schemeClr val="tx1"/>
                </a:solidFill>
              </a:rPr>
              <a:t>identificar los puntos </a:t>
            </a:r>
            <a:r>
              <a:rPr lang="es-CO" sz="800" dirty="0" smtClean="0">
                <a:solidFill>
                  <a:schemeClr val="tx1"/>
                </a:solidFill>
              </a:rPr>
              <a:t>de </a:t>
            </a:r>
            <a:r>
              <a:rPr lang="es-CO" sz="800" smtClean="0">
                <a:solidFill>
                  <a:schemeClr val="tx1"/>
                </a:solidFill>
              </a:rPr>
              <a:t>vista y la </a:t>
            </a:r>
            <a:r>
              <a:rPr lang="es-CO" sz="800" dirty="0" smtClean="0">
                <a:solidFill>
                  <a:schemeClr val="tx1"/>
                </a:solidFill>
              </a:rPr>
              <a:t>finalidad del ponente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574" name="CuadroTexto 573" descr="Conector entre nodos" title="conector"/>
          <p:cNvSpPr txBox="1"/>
          <p:nvPr/>
        </p:nvSpPr>
        <p:spPr>
          <a:xfrm>
            <a:off x="7869054" y="2952079"/>
            <a:ext cx="1312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800" dirty="0" smtClean="0"/>
          </a:p>
          <a:p>
            <a:pPr algn="ctr"/>
            <a:r>
              <a:rPr lang="es-ES" sz="800" dirty="0" smtClean="0"/>
              <a:t>se escribe en  tres etapas</a:t>
            </a:r>
            <a:endParaRPr lang="es-ES" sz="800" dirty="0"/>
          </a:p>
        </p:txBody>
      </p:sp>
      <p:sp>
        <p:nvSpPr>
          <p:cNvPr id="575" name="Rectángulo 574" descr="Nodo de tercer nivel" title="Nodo03"/>
          <p:cNvSpPr/>
          <p:nvPr/>
        </p:nvSpPr>
        <p:spPr>
          <a:xfrm>
            <a:off x="8157453" y="3454810"/>
            <a:ext cx="910048" cy="500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planificación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escritura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revisión</a:t>
            </a:r>
            <a:br>
              <a:rPr lang="es-ES" sz="800" dirty="0">
                <a:solidFill>
                  <a:schemeClr val="tx1"/>
                </a:solidFill>
              </a:rPr>
            </a:b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576" name="Conector angular 575"/>
          <p:cNvCxnSpPr/>
          <p:nvPr/>
        </p:nvCxnSpPr>
        <p:spPr>
          <a:xfrm rot="16200000" flipH="1">
            <a:off x="8517260" y="3047079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Conector angular 576"/>
          <p:cNvCxnSpPr/>
          <p:nvPr/>
        </p:nvCxnSpPr>
        <p:spPr>
          <a:xfrm rot="5400000">
            <a:off x="8527684" y="2416423"/>
            <a:ext cx="143027" cy="2348"/>
          </a:xfrm>
          <a:prstGeom prst="bentConnector3">
            <a:avLst>
              <a:gd name="adj1" fmla="val 499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CuadroTexto 577" descr="Conector entre nodos" title="conector"/>
          <p:cNvSpPr txBox="1"/>
          <p:nvPr/>
        </p:nvSpPr>
        <p:spPr>
          <a:xfrm>
            <a:off x="8039437" y="2148326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estructura en</a:t>
            </a:r>
            <a:endParaRPr lang="es-ES" sz="800" dirty="0"/>
          </a:p>
        </p:txBody>
      </p:sp>
      <p:cxnSp>
        <p:nvCxnSpPr>
          <p:cNvPr id="579" name="Conector angular 578"/>
          <p:cNvCxnSpPr/>
          <p:nvPr/>
        </p:nvCxnSpPr>
        <p:spPr>
          <a:xfrm rot="16200000" flipH="1">
            <a:off x="832978" y="2913444"/>
            <a:ext cx="143027" cy="1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Conector angular 651"/>
          <p:cNvCxnSpPr/>
          <p:nvPr/>
        </p:nvCxnSpPr>
        <p:spPr>
          <a:xfrm rot="5400000" flipH="1" flipV="1">
            <a:off x="4506765" y="5133927"/>
            <a:ext cx="126597" cy="1"/>
          </a:xfrm>
          <a:prstGeom prst="bentConnector3">
            <a:avLst>
              <a:gd name="adj1" fmla="val 4179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Conector angular 660"/>
          <p:cNvCxnSpPr/>
          <p:nvPr/>
        </p:nvCxnSpPr>
        <p:spPr>
          <a:xfrm rot="16200000" flipH="1">
            <a:off x="8501815" y="2915989"/>
            <a:ext cx="143029" cy="877"/>
          </a:xfrm>
          <a:prstGeom prst="bentConnector3">
            <a:avLst>
              <a:gd name="adj1" fmla="val 78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Conector angular 662"/>
          <p:cNvCxnSpPr/>
          <p:nvPr/>
        </p:nvCxnSpPr>
        <p:spPr>
          <a:xfrm rot="16200000" flipH="1">
            <a:off x="5329689" y="2875893"/>
            <a:ext cx="168039" cy="7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Conector angular 663"/>
          <p:cNvCxnSpPr/>
          <p:nvPr/>
        </p:nvCxnSpPr>
        <p:spPr>
          <a:xfrm rot="16200000" flipH="1">
            <a:off x="5336646" y="2384908"/>
            <a:ext cx="168039" cy="7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Conector angular 664"/>
          <p:cNvCxnSpPr/>
          <p:nvPr/>
        </p:nvCxnSpPr>
        <p:spPr>
          <a:xfrm rot="5400000" flipH="1" flipV="1">
            <a:off x="4854891" y="4178887"/>
            <a:ext cx="126597" cy="1"/>
          </a:xfrm>
          <a:prstGeom prst="bentConnector3">
            <a:avLst>
              <a:gd name="adj1" fmla="val -813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Conector angular 673"/>
          <p:cNvCxnSpPr/>
          <p:nvPr/>
        </p:nvCxnSpPr>
        <p:spPr>
          <a:xfrm rot="16200000" flipH="1">
            <a:off x="5358787" y="2090319"/>
            <a:ext cx="10639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Conector angular 684"/>
          <p:cNvCxnSpPr/>
          <p:nvPr/>
        </p:nvCxnSpPr>
        <p:spPr>
          <a:xfrm rot="5400000" flipH="1" flipV="1">
            <a:off x="5489437" y="5888661"/>
            <a:ext cx="126597" cy="1"/>
          </a:xfrm>
          <a:prstGeom prst="bentConnector3">
            <a:avLst>
              <a:gd name="adj1" fmla="val -46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Conector angular 686"/>
          <p:cNvCxnSpPr/>
          <p:nvPr/>
        </p:nvCxnSpPr>
        <p:spPr>
          <a:xfrm rot="5400000" flipH="1" flipV="1">
            <a:off x="7257376" y="5175733"/>
            <a:ext cx="126597" cy="1"/>
          </a:xfrm>
          <a:prstGeom prst="bentConnector3">
            <a:avLst>
              <a:gd name="adj1" fmla="val -46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Conector angular 689"/>
          <p:cNvCxnSpPr/>
          <p:nvPr/>
        </p:nvCxnSpPr>
        <p:spPr>
          <a:xfrm rot="16200000" flipH="1">
            <a:off x="7221217" y="3718920"/>
            <a:ext cx="168039" cy="7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Conector angular 690"/>
          <p:cNvCxnSpPr/>
          <p:nvPr/>
        </p:nvCxnSpPr>
        <p:spPr>
          <a:xfrm rot="16200000" flipH="1">
            <a:off x="7230328" y="4071569"/>
            <a:ext cx="168039" cy="7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Conector angular 691"/>
          <p:cNvCxnSpPr/>
          <p:nvPr/>
        </p:nvCxnSpPr>
        <p:spPr>
          <a:xfrm rot="16200000" flipH="1">
            <a:off x="7228055" y="4808829"/>
            <a:ext cx="168039" cy="7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CuadroTexto 699" descr="Conector entre nodos" title="conector"/>
          <p:cNvSpPr txBox="1"/>
          <p:nvPr/>
        </p:nvSpPr>
        <p:spPr>
          <a:xfrm>
            <a:off x="8062086" y="4103661"/>
            <a:ext cx="1061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aplica el esquema</a:t>
            </a:r>
            <a:endParaRPr lang="es-ES" sz="800" dirty="0"/>
          </a:p>
        </p:txBody>
      </p:sp>
      <p:sp>
        <p:nvSpPr>
          <p:cNvPr id="701" name="Rectángulo 700" descr="Nodo de quinto nivel" title="Nodo05"/>
          <p:cNvSpPr/>
          <p:nvPr/>
        </p:nvSpPr>
        <p:spPr>
          <a:xfrm>
            <a:off x="8124086" y="4462955"/>
            <a:ext cx="949367" cy="1489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título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a</a:t>
            </a:r>
            <a:r>
              <a:rPr lang="es-ES" sz="800" dirty="0" smtClean="0">
                <a:solidFill>
                  <a:schemeClr val="tx1"/>
                </a:solidFill>
              </a:rPr>
              <a:t>utor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p</a:t>
            </a:r>
            <a:r>
              <a:rPr lang="es-ES" sz="800" dirty="0" smtClean="0">
                <a:solidFill>
                  <a:schemeClr val="tx1"/>
                </a:solidFill>
              </a:rPr>
              <a:t>resentación de ponentes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tema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e</a:t>
            </a:r>
            <a:r>
              <a:rPr lang="es-ES" sz="800" dirty="0" smtClean="0">
                <a:solidFill>
                  <a:schemeClr val="tx1"/>
                </a:solidFill>
              </a:rPr>
              <a:t>xposición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p</a:t>
            </a:r>
            <a:r>
              <a:rPr lang="es-ES" sz="800" dirty="0" smtClean="0">
                <a:solidFill>
                  <a:schemeClr val="tx1"/>
                </a:solidFill>
              </a:rPr>
              <a:t>resentación de métodos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r</a:t>
            </a:r>
            <a:r>
              <a:rPr lang="es-ES" sz="800" dirty="0" smtClean="0">
                <a:solidFill>
                  <a:schemeClr val="tx1"/>
                </a:solidFill>
              </a:rPr>
              <a:t>esultados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a</a:t>
            </a:r>
            <a:r>
              <a:rPr lang="es-ES" sz="800" dirty="0" smtClean="0">
                <a:solidFill>
                  <a:schemeClr val="tx1"/>
                </a:solidFill>
              </a:rPr>
              <a:t>portes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r</a:t>
            </a:r>
            <a:r>
              <a:rPr lang="es-ES" sz="800" dirty="0" smtClean="0">
                <a:solidFill>
                  <a:schemeClr val="tx1"/>
                </a:solidFill>
              </a:rPr>
              <a:t>eferencias</a:t>
            </a:r>
            <a:br>
              <a:rPr lang="es-ES" sz="800" dirty="0" smtClean="0">
                <a:solidFill>
                  <a:schemeClr val="tx1"/>
                </a:solidFill>
              </a:rPr>
            </a:b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702" name="Conector angular 701"/>
          <p:cNvCxnSpPr/>
          <p:nvPr/>
        </p:nvCxnSpPr>
        <p:spPr>
          <a:xfrm rot="16200000" flipH="1">
            <a:off x="8503942" y="3366854"/>
            <a:ext cx="168039" cy="7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Conector angular 702"/>
          <p:cNvCxnSpPr/>
          <p:nvPr/>
        </p:nvCxnSpPr>
        <p:spPr>
          <a:xfrm rot="16200000" flipH="1">
            <a:off x="8513629" y="4362983"/>
            <a:ext cx="168039" cy="7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ángulo 123" descr="Nodo de segundo nivel" title="Nodo02"/>
          <p:cNvSpPr/>
          <p:nvPr/>
        </p:nvSpPr>
        <p:spPr>
          <a:xfrm>
            <a:off x="496715" y="1550614"/>
            <a:ext cx="142180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La literatura de la Antigüedad</a:t>
            </a:r>
            <a:endParaRPr lang="es-ES" sz="900" dirty="0">
              <a:solidFill>
                <a:schemeClr val="bg1"/>
              </a:solidFill>
            </a:endParaRPr>
          </a:p>
        </p:txBody>
      </p:sp>
      <p:cxnSp>
        <p:nvCxnSpPr>
          <p:cNvPr id="126" name="Conector angular 125"/>
          <p:cNvCxnSpPr/>
          <p:nvPr/>
        </p:nvCxnSpPr>
        <p:spPr>
          <a:xfrm rot="16200000" flipH="1">
            <a:off x="1097739" y="1484446"/>
            <a:ext cx="116460" cy="1658"/>
          </a:xfrm>
          <a:prstGeom prst="bentConnector3">
            <a:avLst>
              <a:gd name="adj1" fmla="val -2195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angular 127"/>
          <p:cNvCxnSpPr/>
          <p:nvPr/>
        </p:nvCxnSpPr>
        <p:spPr>
          <a:xfrm rot="5400000">
            <a:off x="7953844" y="2004696"/>
            <a:ext cx="143027" cy="2348"/>
          </a:xfrm>
          <a:prstGeom prst="bentConnector3">
            <a:avLst>
              <a:gd name="adj1" fmla="val 499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r 128"/>
          <p:cNvCxnSpPr/>
          <p:nvPr/>
        </p:nvCxnSpPr>
        <p:spPr>
          <a:xfrm rot="5400000">
            <a:off x="7241571" y="2120397"/>
            <a:ext cx="93951" cy="2628"/>
          </a:xfrm>
          <a:prstGeom prst="bentConnector3">
            <a:avLst>
              <a:gd name="adj1" fmla="val 69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angular 129"/>
          <p:cNvCxnSpPr/>
          <p:nvPr/>
        </p:nvCxnSpPr>
        <p:spPr>
          <a:xfrm rot="5400000">
            <a:off x="8543552" y="2141067"/>
            <a:ext cx="93951" cy="2628"/>
          </a:xfrm>
          <a:prstGeom prst="bentConnector3">
            <a:avLst>
              <a:gd name="adj1" fmla="val -18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 flipV="1">
            <a:off x="7291153" y="2072895"/>
            <a:ext cx="1298061" cy="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angular 132"/>
          <p:cNvCxnSpPr/>
          <p:nvPr/>
        </p:nvCxnSpPr>
        <p:spPr>
          <a:xfrm rot="16200000" flipH="1">
            <a:off x="7940400" y="1524639"/>
            <a:ext cx="116460" cy="1658"/>
          </a:xfrm>
          <a:prstGeom prst="bentConnector3">
            <a:avLst>
              <a:gd name="adj1" fmla="val -25468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angular 135"/>
          <p:cNvCxnSpPr/>
          <p:nvPr/>
        </p:nvCxnSpPr>
        <p:spPr>
          <a:xfrm rot="5400000">
            <a:off x="8368755" y="634541"/>
            <a:ext cx="15841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ángulo 131" descr="Nodo de primer nivel" title="Nodo01"/>
          <p:cNvSpPr/>
          <p:nvPr/>
        </p:nvSpPr>
        <p:spPr>
          <a:xfrm>
            <a:off x="6852885" y="716518"/>
            <a:ext cx="1861800" cy="464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Comprensión y producción textual</a:t>
            </a:r>
            <a:endParaRPr lang="es-ES" sz="1000" b="1" dirty="0"/>
          </a:p>
        </p:txBody>
      </p:sp>
      <p:sp>
        <p:nvSpPr>
          <p:cNvPr id="573" name="Rectángulo 572" descr="Nodo de segundo nivel" title="Nodo02"/>
          <p:cNvSpPr/>
          <p:nvPr/>
        </p:nvSpPr>
        <p:spPr>
          <a:xfrm>
            <a:off x="8077556" y="2493176"/>
            <a:ext cx="961514" cy="4948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>
                <a:solidFill>
                  <a:schemeClr val="tx1"/>
                </a:solidFill>
              </a:rPr>
              <a:t>presentación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>
                <a:solidFill>
                  <a:schemeClr val="tx1"/>
                </a:solidFill>
              </a:rPr>
              <a:t>contenido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>
                <a:solidFill>
                  <a:schemeClr val="tx1"/>
                </a:solidFill>
              </a:rPr>
              <a:t>cierre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34" name="Conector angular 133"/>
          <p:cNvCxnSpPr/>
          <p:nvPr/>
        </p:nvCxnSpPr>
        <p:spPr>
          <a:xfrm rot="16200000" flipH="1">
            <a:off x="3069168" y="1467500"/>
            <a:ext cx="116460" cy="1658"/>
          </a:xfrm>
          <a:prstGeom prst="bentConnector3">
            <a:avLst>
              <a:gd name="adj1" fmla="val -2195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angular 134"/>
          <p:cNvCxnSpPr/>
          <p:nvPr/>
        </p:nvCxnSpPr>
        <p:spPr>
          <a:xfrm rot="16200000" flipH="1">
            <a:off x="5355024" y="1480695"/>
            <a:ext cx="116460" cy="1658"/>
          </a:xfrm>
          <a:prstGeom prst="bentConnector3">
            <a:avLst>
              <a:gd name="adj1" fmla="val -2195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r 136"/>
          <p:cNvCxnSpPr/>
          <p:nvPr/>
        </p:nvCxnSpPr>
        <p:spPr>
          <a:xfrm rot="16200000" flipV="1">
            <a:off x="3023057" y="627748"/>
            <a:ext cx="12660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/>
          <p:nvPr/>
        </p:nvCxnSpPr>
        <p:spPr>
          <a:xfrm rot="16200000" flipV="1">
            <a:off x="5352118" y="635326"/>
            <a:ext cx="12660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907576" y="2067913"/>
            <a:ext cx="1397065" cy="94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ector angular 142"/>
          <p:cNvCxnSpPr/>
          <p:nvPr/>
        </p:nvCxnSpPr>
        <p:spPr>
          <a:xfrm rot="16200000" flipV="1">
            <a:off x="2242766" y="2124526"/>
            <a:ext cx="126601" cy="877"/>
          </a:xfrm>
          <a:prstGeom prst="bentConnector3">
            <a:avLst>
              <a:gd name="adj1" fmla="val 2305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ángulo 146" descr="Nodo de segundo nivel" title="Nodo02"/>
          <p:cNvSpPr/>
          <p:nvPr/>
        </p:nvSpPr>
        <p:spPr>
          <a:xfrm>
            <a:off x="1717707" y="2496453"/>
            <a:ext cx="1065945" cy="5442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_tradnl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sz="800" dirty="0" smtClean="0">
                <a:solidFill>
                  <a:schemeClr val="tx1"/>
                </a:solidFill>
              </a:rPr>
              <a:t>narrativo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sz="800" dirty="0">
                <a:solidFill>
                  <a:schemeClr val="tx1"/>
                </a:solidFill>
              </a:rPr>
              <a:t>l</a:t>
            </a:r>
            <a:r>
              <a:rPr lang="es-ES_tradnl" sz="800" dirty="0" smtClean="0">
                <a:solidFill>
                  <a:schemeClr val="tx1"/>
                </a:solidFill>
              </a:rPr>
              <a:t>írico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sz="800" dirty="0" smtClean="0">
                <a:solidFill>
                  <a:schemeClr val="tx1"/>
                </a:solidFill>
              </a:rPr>
              <a:t>dramático </a:t>
            </a:r>
            <a:endParaRPr lang="es-E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49" name="Conector angular 148"/>
          <p:cNvCxnSpPr/>
          <p:nvPr/>
        </p:nvCxnSpPr>
        <p:spPr>
          <a:xfrm rot="5400000">
            <a:off x="2221466" y="2429589"/>
            <a:ext cx="143027" cy="2348"/>
          </a:xfrm>
          <a:prstGeom prst="bentConnector3">
            <a:avLst>
              <a:gd name="adj1" fmla="val 786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uadroTexto 151" descr="Conector entre nodos" title="conector"/>
          <p:cNvSpPr txBox="1"/>
          <p:nvPr/>
        </p:nvSpPr>
        <p:spPr>
          <a:xfrm>
            <a:off x="32806" y="2143756"/>
            <a:ext cx="1739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abarcó</a:t>
            </a:r>
            <a:endParaRPr lang="es-ES" sz="800" dirty="0"/>
          </a:p>
        </p:txBody>
      </p:sp>
      <p:cxnSp>
        <p:nvCxnSpPr>
          <p:cNvPr id="19" name="Conector recto 18"/>
          <p:cNvCxnSpPr/>
          <p:nvPr/>
        </p:nvCxnSpPr>
        <p:spPr>
          <a:xfrm flipH="1">
            <a:off x="2029662" y="3042169"/>
            <a:ext cx="23159" cy="17598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1014216" y="4788074"/>
            <a:ext cx="10081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Conector angular 162"/>
          <p:cNvCxnSpPr/>
          <p:nvPr/>
        </p:nvCxnSpPr>
        <p:spPr>
          <a:xfrm rot="16200000" flipH="1">
            <a:off x="943140" y="4869146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CuadroTexto 163" descr="Conector entre nodos" title="conector"/>
          <p:cNvSpPr txBox="1"/>
          <p:nvPr/>
        </p:nvSpPr>
        <p:spPr>
          <a:xfrm>
            <a:off x="467243" y="4918484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con obras como </a:t>
            </a:r>
            <a:endParaRPr lang="es-ES" sz="800" dirty="0"/>
          </a:p>
        </p:txBody>
      </p:sp>
      <p:cxnSp>
        <p:nvCxnSpPr>
          <p:cNvPr id="165" name="Conector angular 164"/>
          <p:cNvCxnSpPr/>
          <p:nvPr/>
        </p:nvCxnSpPr>
        <p:spPr>
          <a:xfrm rot="16200000" flipH="1">
            <a:off x="938507" y="5186224"/>
            <a:ext cx="143029" cy="877"/>
          </a:xfrm>
          <a:prstGeom prst="bentConnector3">
            <a:avLst>
              <a:gd name="adj1" fmla="val 1120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ángulo 168" descr="Nodo de tercer nivel" title="Nodo03"/>
          <p:cNvSpPr/>
          <p:nvPr/>
        </p:nvSpPr>
        <p:spPr>
          <a:xfrm>
            <a:off x="480893" y="5297454"/>
            <a:ext cx="1010144" cy="774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Ilíada</a:t>
            </a:r>
            <a:endParaRPr lang="es-E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Odisea</a:t>
            </a:r>
            <a:endParaRPr lang="es-E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Edipo Rey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Bucólicas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Catilinarias</a:t>
            </a:r>
            <a:endParaRPr lang="es-E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</a:endParaRPr>
          </a:p>
          <a:p>
            <a:r>
              <a:rPr lang="es-ES" sz="800" dirty="0">
                <a:solidFill>
                  <a:schemeClr val="tx1"/>
                </a:solidFill>
              </a:rPr>
              <a:t/>
            </a:r>
            <a:br>
              <a:rPr lang="es-ES" sz="800" dirty="0">
                <a:solidFill>
                  <a:schemeClr val="tx1"/>
                </a:solidFill>
              </a:rPr>
            </a:b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72" name="Conector angular 171"/>
          <p:cNvCxnSpPr/>
          <p:nvPr/>
        </p:nvCxnSpPr>
        <p:spPr>
          <a:xfrm rot="16200000" flipH="1">
            <a:off x="3076760" y="2011627"/>
            <a:ext cx="116460" cy="1658"/>
          </a:xfrm>
          <a:prstGeom prst="bentConnector3">
            <a:avLst>
              <a:gd name="adj1" fmla="val -437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ángulo 172" descr="Nodo de segundo nivel" title="Nodo02"/>
          <p:cNvSpPr/>
          <p:nvPr/>
        </p:nvSpPr>
        <p:spPr>
          <a:xfrm>
            <a:off x="3021359" y="2065530"/>
            <a:ext cx="1229486" cy="7030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dirty="0"/>
              <a:t>u</a:t>
            </a:r>
            <a:r>
              <a:rPr lang="es-CO" sz="800" dirty="0" smtClean="0"/>
              <a:t>na disciplina </a:t>
            </a:r>
            <a:r>
              <a:rPr lang="es-CO" sz="800" dirty="0"/>
              <a:t>que estudia el lenguaje en su relación con los usuarios y las circunstancias de la </a:t>
            </a:r>
            <a:r>
              <a:rPr lang="es-CO" sz="800" dirty="0" smtClean="0"/>
              <a:t>comunicación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74" name="Conector angular 173"/>
          <p:cNvCxnSpPr/>
          <p:nvPr/>
        </p:nvCxnSpPr>
        <p:spPr>
          <a:xfrm rot="5400000" flipH="1" flipV="1">
            <a:off x="3530132" y="3684561"/>
            <a:ext cx="126597" cy="1"/>
          </a:xfrm>
          <a:prstGeom prst="bentConnector3">
            <a:avLst>
              <a:gd name="adj1" fmla="val -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angular 175"/>
          <p:cNvCxnSpPr/>
          <p:nvPr/>
        </p:nvCxnSpPr>
        <p:spPr>
          <a:xfrm rot="5400000" flipH="1" flipV="1">
            <a:off x="2892561" y="3862620"/>
            <a:ext cx="126597" cy="1"/>
          </a:xfrm>
          <a:prstGeom prst="bentConnector3">
            <a:avLst>
              <a:gd name="adj1" fmla="val -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/>
          <p:nvPr/>
        </p:nvCxnSpPr>
        <p:spPr>
          <a:xfrm rot="5400000" flipH="1" flipV="1">
            <a:off x="3502426" y="2903439"/>
            <a:ext cx="126597" cy="1"/>
          </a:xfrm>
          <a:prstGeom prst="bentConnector3">
            <a:avLst>
              <a:gd name="adj1" fmla="val 1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ángulo 186" descr="Nodo de sexto nivel" title="Nodo06"/>
          <p:cNvSpPr/>
          <p:nvPr/>
        </p:nvSpPr>
        <p:spPr>
          <a:xfrm>
            <a:off x="3167379" y="3281868"/>
            <a:ext cx="859410" cy="32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e</a:t>
            </a:r>
            <a:r>
              <a:rPr lang="es-ES" sz="800" dirty="0" smtClean="0">
                <a:solidFill>
                  <a:schemeClr val="tx1"/>
                </a:solidFill>
              </a:rPr>
              <a:t>l acto de habla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11" name="Conector recto 110"/>
          <p:cNvCxnSpPr/>
          <p:nvPr/>
        </p:nvCxnSpPr>
        <p:spPr>
          <a:xfrm>
            <a:off x="2945171" y="3801236"/>
            <a:ext cx="13266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Conector angular 200"/>
          <p:cNvCxnSpPr/>
          <p:nvPr/>
        </p:nvCxnSpPr>
        <p:spPr>
          <a:xfrm rot="5400000" flipH="1" flipV="1">
            <a:off x="2889209" y="4295934"/>
            <a:ext cx="126597" cy="1"/>
          </a:xfrm>
          <a:prstGeom prst="bentConnector3">
            <a:avLst>
              <a:gd name="adj1" fmla="val -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r 201"/>
          <p:cNvCxnSpPr/>
          <p:nvPr/>
        </p:nvCxnSpPr>
        <p:spPr>
          <a:xfrm rot="5400000" flipH="1" flipV="1">
            <a:off x="4208341" y="3851323"/>
            <a:ext cx="126597" cy="1"/>
          </a:xfrm>
          <a:prstGeom prst="bentConnector3">
            <a:avLst>
              <a:gd name="adj1" fmla="val -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uadroTexto 202" descr="Conector entre nodos" title="conector"/>
          <p:cNvSpPr txBox="1"/>
          <p:nvPr/>
        </p:nvSpPr>
        <p:spPr>
          <a:xfrm>
            <a:off x="3648335" y="3967820"/>
            <a:ext cx="1117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c</a:t>
            </a:r>
            <a:r>
              <a:rPr lang="es-ES" sz="800" dirty="0" smtClean="0"/>
              <a:t>uya unidad fundamental es</a:t>
            </a:r>
            <a:endParaRPr lang="es-ES" sz="800" dirty="0"/>
          </a:p>
        </p:txBody>
      </p:sp>
      <p:cxnSp>
        <p:nvCxnSpPr>
          <p:cNvPr id="204" name="Conector angular 203"/>
          <p:cNvCxnSpPr/>
          <p:nvPr/>
        </p:nvCxnSpPr>
        <p:spPr>
          <a:xfrm rot="5400000" flipH="1" flipV="1">
            <a:off x="4208543" y="4376112"/>
            <a:ext cx="126597" cy="1"/>
          </a:xfrm>
          <a:prstGeom prst="bentConnector3">
            <a:avLst>
              <a:gd name="adj1" fmla="val -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>
            <a:off x="3590795" y="3799322"/>
            <a:ext cx="9927" cy="13438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8" name="CuadroTexto 207" descr="Conector entre nodos" title="conector"/>
          <p:cNvSpPr txBox="1"/>
          <p:nvPr/>
        </p:nvSpPr>
        <p:spPr>
          <a:xfrm>
            <a:off x="3049820" y="5112303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sus elementos son </a:t>
            </a:r>
            <a:endParaRPr lang="es-ES" sz="800" dirty="0"/>
          </a:p>
        </p:txBody>
      </p:sp>
      <p:cxnSp>
        <p:nvCxnSpPr>
          <p:cNvPr id="209" name="Conector angular 208"/>
          <p:cNvCxnSpPr/>
          <p:nvPr/>
        </p:nvCxnSpPr>
        <p:spPr>
          <a:xfrm rot="5400000" flipH="1" flipV="1">
            <a:off x="3536105" y="5358125"/>
            <a:ext cx="126597" cy="1"/>
          </a:xfrm>
          <a:prstGeom prst="bentConnector3">
            <a:avLst>
              <a:gd name="adj1" fmla="val -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CuadroTexto 210" descr="Conector entre nodos" title="conector"/>
          <p:cNvSpPr txBox="1"/>
          <p:nvPr/>
        </p:nvSpPr>
        <p:spPr>
          <a:xfrm>
            <a:off x="4645792" y="2114764"/>
            <a:ext cx="1480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p</a:t>
            </a:r>
            <a:r>
              <a:rPr lang="es-ES" sz="800" dirty="0" smtClean="0"/>
              <a:t>ara garantizar</a:t>
            </a:r>
            <a:endParaRPr lang="es-ES" sz="800" dirty="0"/>
          </a:p>
        </p:txBody>
      </p:sp>
      <p:cxnSp>
        <p:nvCxnSpPr>
          <p:cNvPr id="119" name="Conector recto 118"/>
          <p:cNvCxnSpPr/>
          <p:nvPr/>
        </p:nvCxnSpPr>
        <p:spPr>
          <a:xfrm>
            <a:off x="4689967" y="3244051"/>
            <a:ext cx="16164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Conector angular 216"/>
          <p:cNvCxnSpPr/>
          <p:nvPr/>
        </p:nvCxnSpPr>
        <p:spPr>
          <a:xfrm rot="5400000" flipH="1" flipV="1">
            <a:off x="5364426" y="3145529"/>
            <a:ext cx="126597" cy="1"/>
          </a:xfrm>
          <a:prstGeom prst="bentConnector3">
            <a:avLst>
              <a:gd name="adj1" fmla="val -2007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angular 217"/>
          <p:cNvCxnSpPr/>
          <p:nvPr/>
        </p:nvCxnSpPr>
        <p:spPr>
          <a:xfrm rot="5400000" flipH="1" flipV="1">
            <a:off x="4626668" y="3302491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angular 218"/>
          <p:cNvCxnSpPr/>
          <p:nvPr/>
        </p:nvCxnSpPr>
        <p:spPr>
          <a:xfrm rot="5400000" flipH="1" flipV="1">
            <a:off x="6225092" y="3312208"/>
            <a:ext cx="126597" cy="1"/>
          </a:xfrm>
          <a:prstGeom prst="bentConnector3">
            <a:avLst>
              <a:gd name="adj1" fmla="val 148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ángulo 220" descr="Nodo de sexto nivel" title="Nodo06"/>
          <p:cNvSpPr/>
          <p:nvPr/>
        </p:nvSpPr>
        <p:spPr>
          <a:xfrm>
            <a:off x="4540467" y="3379950"/>
            <a:ext cx="859410" cy="32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sílabas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22" name="Rectángulo 221" descr="Nodo de sexto nivel" title="Nodo06"/>
          <p:cNvSpPr/>
          <p:nvPr/>
        </p:nvSpPr>
        <p:spPr>
          <a:xfrm>
            <a:off x="5620345" y="3394697"/>
            <a:ext cx="859410" cy="32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enunciados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223" name="Conector angular 222"/>
          <p:cNvCxnSpPr/>
          <p:nvPr/>
        </p:nvCxnSpPr>
        <p:spPr>
          <a:xfrm rot="5400000" flipH="1" flipV="1">
            <a:off x="4876552" y="3767517"/>
            <a:ext cx="126597" cy="1"/>
          </a:xfrm>
          <a:prstGeom prst="bentConnector3">
            <a:avLst>
              <a:gd name="adj1" fmla="val -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angular 223"/>
          <p:cNvCxnSpPr/>
          <p:nvPr/>
        </p:nvCxnSpPr>
        <p:spPr>
          <a:xfrm rot="5400000" flipH="1" flipV="1">
            <a:off x="5997216" y="3793970"/>
            <a:ext cx="126597" cy="1"/>
          </a:xfrm>
          <a:prstGeom prst="bentConnector3">
            <a:avLst>
              <a:gd name="adj1" fmla="val -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CuadroTexto 224" descr="Conector entre nodos" title="conector"/>
          <p:cNvSpPr txBox="1"/>
          <p:nvPr/>
        </p:nvSpPr>
        <p:spPr>
          <a:xfrm>
            <a:off x="4218928" y="3894866"/>
            <a:ext cx="1480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mediante</a:t>
            </a:r>
            <a:endParaRPr lang="es-ES" sz="800" dirty="0"/>
          </a:p>
        </p:txBody>
      </p:sp>
      <p:sp>
        <p:nvSpPr>
          <p:cNvPr id="226" name="CuadroTexto 225" descr="Conector entre nodos" title="conector"/>
          <p:cNvSpPr txBox="1"/>
          <p:nvPr/>
        </p:nvSpPr>
        <p:spPr>
          <a:xfrm>
            <a:off x="5320146" y="3870476"/>
            <a:ext cx="1480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a</a:t>
            </a:r>
            <a:r>
              <a:rPr lang="es-ES" sz="800" dirty="0" smtClean="0"/>
              <a:t> través de</a:t>
            </a:r>
            <a:endParaRPr lang="es-ES" sz="800" dirty="0"/>
          </a:p>
        </p:txBody>
      </p:sp>
      <p:sp>
        <p:nvSpPr>
          <p:cNvPr id="249" name="Rectángulo 248" descr="Nodo de sexto nivel" title="Nodo06"/>
          <p:cNvSpPr/>
          <p:nvPr/>
        </p:nvSpPr>
        <p:spPr>
          <a:xfrm>
            <a:off x="4243437" y="5204556"/>
            <a:ext cx="925314" cy="211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a</a:t>
            </a:r>
            <a:r>
              <a:rPr lang="es-ES" sz="800" dirty="0" smtClean="0">
                <a:solidFill>
                  <a:schemeClr val="tx1"/>
                </a:solidFill>
              </a:rPr>
              <a:t>cento prosódico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50" name="Rectángulo 249" descr="Nodo de sexto nivel" title="Nodo06"/>
          <p:cNvSpPr/>
          <p:nvPr/>
        </p:nvSpPr>
        <p:spPr>
          <a:xfrm>
            <a:off x="5097397" y="5618700"/>
            <a:ext cx="1015700" cy="210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a</a:t>
            </a:r>
            <a:r>
              <a:rPr lang="es-ES" sz="800" dirty="0" smtClean="0">
                <a:solidFill>
                  <a:schemeClr val="tx1"/>
                </a:solidFill>
              </a:rPr>
              <a:t>cento ortográfico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5" name="Conector recto 124"/>
          <p:cNvCxnSpPr/>
          <p:nvPr/>
        </p:nvCxnSpPr>
        <p:spPr>
          <a:xfrm flipV="1">
            <a:off x="4570063" y="5067250"/>
            <a:ext cx="2094024" cy="7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4" name="Conector angular 253"/>
          <p:cNvCxnSpPr/>
          <p:nvPr/>
        </p:nvCxnSpPr>
        <p:spPr>
          <a:xfrm rot="5400000" flipH="1" flipV="1">
            <a:off x="6608990" y="5127467"/>
            <a:ext cx="126597" cy="1"/>
          </a:xfrm>
          <a:prstGeom prst="bentConnector3">
            <a:avLst>
              <a:gd name="adj1" fmla="val 4179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ángulo 254" descr="Nodo de sexto nivel" title="Nodo06"/>
          <p:cNvSpPr/>
          <p:nvPr/>
        </p:nvSpPr>
        <p:spPr>
          <a:xfrm>
            <a:off x="5894879" y="5200502"/>
            <a:ext cx="925314" cy="211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a</a:t>
            </a:r>
            <a:r>
              <a:rPr lang="es-ES" sz="800" dirty="0" smtClean="0">
                <a:solidFill>
                  <a:schemeClr val="tx1"/>
                </a:solidFill>
              </a:rPr>
              <a:t>cento diacrítico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62" name="CuadroTexto 261" descr="Conector entre nodos" title="conector"/>
          <p:cNvSpPr txBox="1"/>
          <p:nvPr/>
        </p:nvSpPr>
        <p:spPr>
          <a:xfrm>
            <a:off x="4039233" y="5465327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p</a:t>
            </a:r>
            <a:r>
              <a:rPr lang="es-ES" sz="800" dirty="0" smtClean="0"/>
              <a:t>ara indicar </a:t>
            </a:r>
            <a:endParaRPr lang="es-ES" sz="800" dirty="0"/>
          </a:p>
        </p:txBody>
      </p:sp>
      <p:cxnSp>
        <p:nvCxnSpPr>
          <p:cNvPr id="148" name="Conector recto 147"/>
          <p:cNvCxnSpPr/>
          <p:nvPr/>
        </p:nvCxnSpPr>
        <p:spPr>
          <a:xfrm>
            <a:off x="5278099" y="5070629"/>
            <a:ext cx="0" cy="551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5" name="CuadroTexto 264" descr="Conector entre nodos" title="conector"/>
          <p:cNvSpPr txBox="1"/>
          <p:nvPr/>
        </p:nvSpPr>
        <p:spPr>
          <a:xfrm>
            <a:off x="5026372" y="5982087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p</a:t>
            </a:r>
            <a:r>
              <a:rPr lang="es-ES" sz="800" dirty="0" smtClean="0"/>
              <a:t>ara indicar</a:t>
            </a:r>
            <a:endParaRPr lang="es-ES" sz="800" dirty="0"/>
          </a:p>
        </p:txBody>
      </p:sp>
      <p:cxnSp>
        <p:nvCxnSpPr>
          <p:cNvPr id="267" name="Conector angular 266"/>
          <p:cNvCxnSpPr/>
          <p:nvPr/>
        </p:nvCxnSpPr>
        <p:spPr>
          <a:xfrm rot="16200000" flipV="1">
            <a:off x="5493246" y="6249256"/>
            <a:ext cx="119416" cy="436"/>
          </a:xfrm>
          <a:prstGeom prst="bentConnector3">
            <a:avLst>
              <a:gd name="adj1" fmla="val -1729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ángulo 268" descr="Nodo de sexto nivel" title="Nodo06"/>
          <p:cNvSpPr/>
          <p:nvPr/>
        </p:nvSpPr>
        <p:spPr>
          <a:xfrm>
            <a:off x="5366181" y="6506202"/>
            <a:ext cx="839873" cy="26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u</a:t>
            </a:r>
            <a:r>
              <a:rPr lang="es-ES" sz="800" dirty="0" smtClean="0">
                <a:solidFill>
                  <a:schemeClr val="tx1"/>
                </a:solidFill>
              </a:rPr>
              <a:t>so de tilde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72" name="Rectángulo 271" descr="Nodo de sexto nivel" title="Nodo06"/>
          <p:cNvSpPr/>
          <p:nvPr/>
        </p:nvSpPr>
        <p:spPr>
          <a:xfrm>
            <a:off x="4164328" y="5758370"/>
            <a:ext cx="891326" cy="165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</a:t>
            </a:r>
            <a:r>
              <a:rPr lang="es-ES" sz="800" dirty="0" smtClean="0">
                <a:solidFill>
                  <a:schemeClr val="tx1"/>
                </a:solidFill>
              </a:rPr>
              <a:t>ílaba acentuada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273" name="Conector angular 272"/>
          <p:cNvCxnSpPr/>
          <p:nvPr/>
        </p:nvCxnSpPr>
        <p:spPr>
          <a:xfrm rot="5400000" flipH="1" flipV="1">
            <a:off x="4509850" y="5693006"/>
            <a:ext cx="126597" cy="1"/>
          </a:xfrm>
          <a:prstGeom prst="bentConnector3">
            <a:avLst>
              <a:gd name="adj1" fmla="val 7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ector angular 280"/>
          <p:cNvCxnSpPr/>
          <p:nvPr/>
        </p:nvCxnSpPr>
        <p:spPr>
          <a:xfrm rot="5400000" flipH="1" flipV="1">
            <a:off x="4509393" y="5985993"/>
            <a:ext cx="126597" cy="1"/>
          </a:xfrm>
          <a:prstGeom prst="bentConnector3">
            <a:avLst>
              <a:gd name="adj1" fmla="val 7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uadroTexto 281" descr="Conector entre nodos" title="conector"/>
          <p:cNvSpPr txBox="1"/>
          <p:nvPr/>
        </p:nvSpPr>
        <p:spPr>
          <a:xfrm>
            <a:off x="3995138" y="5989882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e</a:t>
            </a:r>
            <a:r>
              <a:rPr lang="es-ES" sz="800" dirty="0" smtClean="0"/>
              <a:t>n palabras</a:t>
            </a:r>
            <a:endParaRPr lang="es-ES" sz="800" dirty="0"/>
          </a:p>
        </p:txBody>
      </p:sp>
      <p:cxnSp>
        <p:nvCxnSpPr>
          <p:cNvPr id="284" name="Conector angular 283"/>
          <p:cNvCxnSpPr/>
          <p:nvPr/>
        </p:nvCxnSpPr>
        <p:spPr>
          <a:xfrm rot="5400000" flipH="1" flipV="1">
            <a:off x="4506286" y="5481048"/>
            <a:ext cx="126597" cy="1"/>
          </a:xfrm>
          <a:prstGeom prst="bentConnector3">
            <a:avLst>
              <a:gd name="adj1" fmla="val 7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ector angular 284"/>
          <p:cNvCxnSpPr/>
          <p:nvPr/>
        </p:nvCxnSpPr>
        <p:spPr>
          <a:xfrm rot="5400000" flipH="1" flipV="1">
            <a:off x="4506286" y="6212378"/>
            <a:ext cx="126597" cy="1"/>
          </a:xfrm>
          <a:prstGeom prst="bentConnector3">
            <a:avLst>
              <a:gd name="adj1" fmla="val 7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angular 285"/>
          <p:cNvCxnSpPr/>
          <p:nvPr/>
        </p:nvCxnSpPr>
        <p:spPr>
          <a:xfrm rot="5400000" flipH="1" flipV="1">
            <a:off x="6325907" y="5474858"/>
            <a:ext cx="126597" cy="1"/>
          </a:xfrm>
          <a:prstGeom prst="bentConnector3">
            <a:avLst>
              <a:gd name="adj1" fmla="val -46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ángulo 287" descr="Nodo de sexto nivel" title="Nodo06"/>
          <p:cNvSpPr/>
          <p:nvPr/>
        </p:nvSpPr>
        <p:spPr>
          <a:xfrm>
            <a:off x="6013011" y="5942219"/>
            <a:ext cx="839873" cy="363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d</a:t>
            </a:r>
            <a:r>
              <a:rPr lang="es-ES" sz="800" dirty="0" smtClean="0">
                <a:solidFill>
                  <a:schemeClr val="tx1"/>
                </a:solidFill>
              </a:rPr>
              <a:t>os usos de una misma palabra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70" name="Conector recto 169"/>
          <p:cNvCxnSpPr/>
          <p:nvPr/>
        </p:nvCxnSpPr>
        <p:spPr>
          <a:xfrm>
            <a:off x="6389205" y="5712594"/>
            <a:ext cx="0" cy="225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3" name="Conector angular 292"/>
          <p:cNvCxnSpPr/>
          <p:nvPr/>
        </p:nvCxnSpPr>
        <p:spPr>
          <a:xfrm rot="5400000" flipH="1" flipV="1">
            <a:off x="5990741" y="4115588"/>
            <a:ext cx="126597" cy="1"/>
          </a:xfrm>
          <a:prstGeom prst="bentConnector3">
            <a:avLst>
              <a:gd name="adj1" fmla="val -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ángulo 296" descr="Nodo de sexto nivel" title="Nodo06"/>
          <p:cNvSpPr/>
          <p:nvPr/>
        </p:nvSpPr>
        <p:spPr>
          <a:xfrm>
            <a:off x="5854206" y="4242038"/>
            <a:ext cx="818082" cy="29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l</a:t>
            </a:r>
            <a:r>
              <a:rPr lang="es-ES" sz="800" dirty="0" smtClean="0">
                <a:solidFill>
                  <a:schemeClr val="tx1"/>
                </a:solidFill>
              </a:rPr>
              <a:t>a puntación 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98" name="Rectángulo 297" descr="Nodo de tercer nivel" title="Nodo03"/>
          <p:cNvSpPr/>
          <p:nvPr/>
        </p:nvSpPr>
        <p:spPr>
          <a:xfrm>
            <a:off x="6534589" y="2452246"/>
            <a:ext cx="1058951" cy="3035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t</a:t>
            </a:r>
            <a:r>
              <a:rPr lang="es-ES" sz="800" dirty="0" smtClean="0">
                <a:solidFill>
                  <a:schemeClr val="tx1"/>
                </a:solidFill>
              </a:rPr>
              <a:t>exto argumentativo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99" name="CuadroTexto 298" descr="Conector entre nodos" title="conector"/>
          <p:cNvSpPr txBox="1"/>
          <p:nvPr/>
        </p:nvSpPr>
        <p:spPr>
          <a:xfrm>
            <a:off x="6751880" y="2882185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u</a:t>
            </a:r>
            <a:r>
              <a:rPr lang="es-ES" sz="800" dirty="0" smtClean="0"/>
              <a:t>tilizado para</a:t>
            </a:r>
            <a:endParaRPr lang="es-ES" sz="800" dirty="0"/>
          </a:p>
        </p:txBody>
      </p:sp>
      <p:cxnSp>
        <p:nvCxnSpPr>
          <p:cNvPr id="300" name="Conector angular 299"/>
          <p:cNvCxnSpPr/>
          <p:nvPr/>
        </p:nvCxnSpPr>
        <p:spPr>
          <a:xfrm rot="16200000" flipH="1">
            <a:off x="7235934" y="2833264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ector angular 302"/>
          <p:cNvCxnSpPr/>
          <p:nvPr/>
        </p:nvCxnSpPr>
        <p:spPr>
          <a:xfrm rot="5400000" flipH="1" flipV="1">
            <a:off x="7279611" y="5753973"/>
            <a:ext cx="126597" cy="1"/>
          </a:xfrm>
          <a:prstGeom prst="bentConnector3">
            <a:avLst>
              <a:gd name="adj1" fmla="val -681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ector angular 304"/>
          <p:cNvCxnSpPr/>
          <p:nvPr/>
        </p:nvCxnSpPr>
        <p:spPr>
          <a:xfrm rot="5400000" flipH="1" flipV="1">
            <a:off x="7278279" y="6134232"/>
            <a:ext cx="126597" cy="1"/>
          </a:xfrm>
          <a:prstGeom prst="bentConnector3">
            <a:avLst>
              <a:gd name="adj1" fmla="val -681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ector angular 305"/>
          <p:cNvCxnSpPr/>
          <p:nvPr/>
        </p:nvCxnSpPr>
        <p:spPr>
          <a:xfrm rot="16200000" flipH="1">
            <a:off x="8528833" y="4032996"/>
            <a:ext cx="168039" cy="750"/>
          </a:xfrm>
          <a:prstGeom prst="bentConnector3">
            <a:avLst>
              <a:gd name="adj1" fmla="val 1113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PROJECT_OPEN" val="0"/>
  <p:tag name="ARTICULATE_SLIDE_COUN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3231</TotalTime>
  <Words>242</Words>
  <Application>Microsoft Office PowerPoint</Application>
  <PresentationFormat>Carta (216 x 279 mm)</PresentationFormat>
  <Paragraphs>113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PC</cp:lastModifiedBy>
  <cp:revision>93</cp:revision>
  <cp:lastPrinted>2015-06-25T22:36:16Z</cp:lastPrinted>
  <dcterms:created xsi:type="dcterms:W3CDTF">2015-05-14T14:12:36Z</dcterms:created>
  <dcterms:modified xsi:type="dcterms:W3CDTF">2015-08-08T17:41:22Z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87AD570B-B697-40EE-A9A2-8D6F5F3D5F3C</vt:lpwstr>
  </property>
  <property fmtid="{D5CDD505-2E9C-101B-9397-08002B2CF9AE}" pid="3" name="ArticulatePath">
    <vt:lpwstr>PlantillaMapaConceptual (1)</vt:lpwstr>
  </property>
</Properties>
</file>