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18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19/01/2016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20238" y="71729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columna de opinión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74214" y="95881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942357" y="-1140519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30260" y="1721106"/>
            <a:ext cx="1748483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latinoamericana del Boom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208466" y="2385420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caracterizó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1881939" y="2825269"/>
            <a:ext cx="1229664" cy="17271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historia de América Latina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conflictos sociales y políticos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lugar de los latinoamericanos en el mundo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irracional y absurdo de la cotidianidad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275259" y="996743"/>
            <a:ext cx="1124746" cy="400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310297" y="1668239"/>
            <a:ext cx="115097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oración compuesta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5395372" y="1666320"/>
            <a:ext cx="99038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palabras compuestas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5331975" y="215769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 aquellas 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50763" y="998700"/>
            <a:ext cx="16998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y producción textual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65426" y="-1080902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072205" y="1672402"/>
            <a:ext cx="169092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columna de opinión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3682054" y="598131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5187152" y="990827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818106" y="589655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36456" y="1465511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296791" y="2206237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724904" y="2354425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16200000" flipV="1">
            <a:off x="723882" y="4410587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16200000" flipV="1">
            <a:off x="1591149" y="4430932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/>
          <p:nvPr/>
        </p:nvCxnSpPr>
        <p:spPr>
          <a:xfrm rot="16200000" flipH="1">
            <a:off x="4476262" y="4006206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7933307" y="2203678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 title="conector"/>
          <p:cNvSpPr txBox="1"/>
          <p:nvPr/>
        </p:nvSpPr>
        <p:spPr>
          <a:xfrm>
            <a:off x="7483411" y="226812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tercer nivel" title="Nodo03"/>
          <p:cNvSpPr/>
          <p:nvPr/>
        </p:nvSpPr>
        <p:spPr>
          <a:xfrm>
            <a:off x="7383460" y="2627060"/>
            <a:ext cx="1313370" cy="458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tipo de texto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argumentativo periodístico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" name="Conector angular 330"/>
          <p:cNvCxnSpPr/>
          <p:nvPr/>
        </p:nvCxnSpPr>
        <p:spPr>
          <a:xfrm rot="16200000" flipH="1">
            <a:off x="7937429" y="1516456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463526" y="337230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contiene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CuadroTexto 118" descr="Conector entre nodos" title="conector"/>
          <p:cNvSpPr txBox="1"/>
          <p:nvPr/>
        </p:nvSpPr>
        <p:spPr>
          <a:xfrm>
            <a:off x="3210021" y="3168480"/>
            <a:ext cx="119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 las proposiciones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éptimo nivel" title="Nodo07"/>
          <p:cNvSpPr/>
          <p:nvPr/>
        </p:nvSpPr>
        <p:spPr>
          <a:xfrm>
            <a:off x="1831437" y="4968694"/>
            <a:ext cx="1389938" cy="636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 años de soledad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Rayuela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ciudad y los perros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muerte de Artemio Cruz</a:t>
            </a:r>
          </a:p>
        </p:txBody>
      </p:sp>
      <p:cxnSp>
        <p:nvCxnSpPr>
          <p:cNvPr id="165" name="Conector angular 164"/>
          <p:cNvCxnSpPr/>
          <p:nvPr/>
        </p:nvCxnSpPr>
        <p:spPr>
          <a:xfrm rot="16200000" flipV="1">
            <a:off x="2423304" y="463063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169"/>
          <p:cNvCxnSpPr/>
          <p:nvPr/>
        </p:nvCxnSpPr>
        <p:spPr>
          <a:xfrm rot="16200000" flipV="1">
            <a:off x="2415898" y="4906608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 descr="Conector entre nodos" title="conector"/>
          <p:cNvSpPr txBox="1"/>
          <p:nvPr/>
        </p:nvSpPr>
        <p:spPr>
          <a:xfrm>
            <a:off x="3174232" y="226114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 descr="Nodo de tercer nivel" title="Nodo03"/>
          <p:cNvSpPr/>
          <p:nvPr/>
        </p:nvSpPr>
        <p:spPr>
          <a:xfrm>
            <a:off x="3377647" y="2810428"/>
            <a:ext cx="900922" cy="2672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Yuxtaposición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ángulo 200" descr="Nodo de quinto nivel" title="Nodo05"/>
          <p:cNvSpPr/>
          <p:nvPr/>
        </p:nvSpPr>
        <p:spPr>
          <a:xfrm>
            <a:off x="3266405" y="3598563"/>
            <a:ext cx="979595" cy="338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sintácticamente independientes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Conector angular 206"/>
          <p:cNvCxnSpPr/>
          <p:nvPr/>
        </p:nvCxnSpPr>
        <p:spPr>
          <a:xfrm rot="16200000" flipH="1">
            <a:off x="5829085" y="2525993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208" descr="Nodo de tercer nivel" title="Nodo03"/>
          <p:cNvSpPr/>
          <p:nvPr/>
        </p:nvSpPr>
        <p:spPr>
          <a:xfrm>
            <a:off x="5625677" y="2837095"/>
            <a:ext cx="1288206" cy="429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forman con dos o más palabras simples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Conector angular 212"/>
          <p:cNvCxnSpPr/>
          <p:nvPr/>
        </p:nvCxnSpPr>
        <p:spPr>
          <a:xfrm rot="16200000" flipH="1">
            <a:off x="4482868" y="5018695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/>
          <p:nvPr/>
        </p:nvCxnSpPr>
        <p:spPr>
          <a:xfrm rot="16200000" flipV="1">
            <a:off x="3643128" y="2742896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/>
          <p:cNvCxnSpPr/>
          <p:nvPr/>
        </p:nvCxnSpPr>
        <p:spPr>
          <a:xfrm flipV="1">
            <a:off x="3703764" y="2608326"/>
            <a:ext cx="795665" cy="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Rectángulo 222" descr="Nodo de cuarto nivel&#10;" title="Nodo04"/>
          <p:cNvSpPr/>
          <p:nvPr/>
        </p:nvSpPr>
        <p:spPr>
          <a:xfrm>
            <a:off x="4412480" y="4368223"/>
            <a:ext cx="944158" cy="5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stán unidas por medio de una conjunción coordinante </a:t>
            </a:r>
          </a:p>
        </p:txBody>
      </p:sp>
      <p:cxnSp>
        <p:nvCxnSpPr>
          <p:cNvPr id="257" name="Conector angular 256"/>
          <p:cNvCxnSpPr/>
          <p:nvPr/>
        </p:nvCxnSpPr>
        <p:spPr>
          <a:xfrm rot="16200000" flipH="1">
            <a:off x="6335437" y="3653409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angular 259"/>
          <p:cNvCxnSpPr/>
          <p:nvPr/>
        </p:nvCxnSpPr>
        <p:spPr>
          <a:xfrm rot="5400000">
            <a:off x="7920594" y="2540168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 descr="Nodo de tercer nivel" title="Nodo03"/>
          <p:cNvSpPr/>
          <p:nvPr/>
        </p:nvSpPr>
        <p:spPr>
          <a:xfrm>
            <a:off x="372295" y="2819014"/>
            <a:ext cx="1444284" cy="1938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experimentar con la voz narrativa y el tiempo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entrarse en la vida en la ciudad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nfatizar en la identidad nacional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ombinar tipos de diálogo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onstruir personajes ambiguos, realistas,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antiheroicos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789861" y="2283661"/>
            <a:ext cx="14180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795980" y="2562080"/>
            <a:ext cx="0" cy="256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207934" y="2572899"/>
            <a:ext cx="0" cy="256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1881939" y="4641481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Conector angular 130"/>
          <p:cNvCxnSpPr/>
          <p:nvPr/>
        </p:nvCxnSpPr>
        <p:spPr>
          <a:xfrm rot="16200000" flipH="1">
            <a:off x="3634969" y="254125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149" descr="Nodo de séptimo nivel" title="Nodo07"/>
          <p:cNvSpPr/>
          <p:nvPr/>
        </p:nvSpPr>
        <p:spPr>
          <a:xfrm>
            <a:off x="1860766" y="6041792"/>
            <a:ext cx="1444791" cy="566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García Márquez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Julio Cortázar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Mario Vargas Llosa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Fuentes</a:t>
            </a:r>
          </a:p>
        </p:txBody>
      </p:sp>
      <p:cxnSp>
        <p:nvCxnSpPr>
          <p:cNvPr id="158" name="Conector angular 157"/>
          <p:cNvCxnSpPr/>
          <p:nvPr/>
        </p:nvCxnSpPr>
        <p:spPr>
          <a:xfrm rot="16200000" flipH="1">
            <a:off x="3681177" y="1428655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16200000" flipH="1">
            <a:off x="3630256" y="314629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 descr="Conector entre nodos" title="conector"/>
          <p:cNvSpPr txBox="1"/>
          <p:nvPr/>
        </p:nvSpPr>
        <p:spPr>
          <a:xfrm>
            <a:off x="4104076" y="403375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demás si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5890562" y="470385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levan tilde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Conector recto 203"/>
          <p:cNvCxnSpPr/>
          <p:nvPr/>
        </p:nvCxnSpPr>
        <p:spPr>
          <a:xfrm>
            <a:off x="6398470" y="3264020"/>
            <a:ext cx="0" cy="109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CuadroTexto 224" descr="Conector entre nodos" title="conector"/>
          <p:cNvSpPr txBox="1"/>
          <p:nvPr/>
        </p:nvSpPr>
        <p:spPr>
          <a:xfrm>
            <a:off x="4193011" y="503865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Conector angular 226"/>
          <p:cNvCxnSpPr/>
          <p:nvPr/>
        </p:nvCxnSpPr>
        <p:spPr>
          <a:xfrm rot="16200000" flipH="1">
            <a:off x="4506666" y="5285899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/>
          <p:nvPr/>
        </p:nvCxnSpPr>
        <p:spPr>
          <a:xfrm rot="16200000" flipH="1">
            <a:off x="6351446" y="4672284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ángulo 234" descr="Nodo de quinto nivel" title="Nodo05"/>
          <p:cNvSpPr/>
          <p:nvPr/>
        </p:nvSpPr>
        <p:spPr>
          <a:xfrm>
            <a:off x="5898601" y="3727492"/>
            <a:ext cx="1062144" cy="887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gridulce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telaraña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mediodía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enospreciar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malhumor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ectángulo 240" descr="Nodo de quinto nivel" title="Nodo05"/>
          <p:cNvSpPr/>
          <p:nvPr/>
        </p:nvSpPr>
        <p:spPr>
          <a:xfrm>
            <a:off x="7457597" y="3908509"/>
            <a:ext cx="1123103" cy="672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tesis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desarrollo argumentativo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conclusión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recto 246"/>
          <p:cNvCxnSpPr/>
          <p:nvPr/>
        </p:nvCxnSpPr>
        <p:spPr>
          <a:xfrm>
            <a:off x="8009382" y="3233485"/>
            <a:ext cx="800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Conector angular 247"/>
          <p:cNvCxnSpPr/>
          <p:nvPr/>
        </p:nvCxnSpPr>
        <p:spPr>
          <a:xfrm rot="5400000">
            <a:off x="7931367" y="3148481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/>
          <p:cNvCxnSpPr/>
          <p:nvPr/>
        </p:nvCxnSpPr>
        <p:spPr>
          <a:xfrm rot="5400000">
            <a:off x="7936267" y="3307602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8810118" y="3227745"/>
            <a:ext cx="0" cy="16793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CuadroTexto 253" descr="Conector entre nodos" title="conector"/>
          <p:cNvSpPr txBox="1"/>
          <p:nvPr/>
        </p:nvSpPr>
        <p:spPr>
          <a:xfrm>
            <a:off x="8250144" y="487133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trata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Conector angular 260"/>
          <p:cNvCxnSpPr/>
          <p:nvPr/>
        </p:nvCxnSpPr>
        <p:spPr>
          <a:xfrm rot="16200000" flipH="1">
            <a:off x="7163728" y="5157016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 descr="Conector entre nodos" title="conector"/>
          <p:cNvSpPr txBox="1"/>
          <p:nvPr/>
        </p:nvSpPr>
        <p:spPr>
          <a:xfrm>
            <a:off x="1709461" y="2377494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trató temas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angular 122"/>
          <p:cNvCxnSpPr/>
          <p:nvPr/>
        </p:nvCxnSpPr>
        <p:spPr>
          <a:xfrm rot="16200000" flipH="1">
            <a:off x="2140517" y="2354424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16200000" flipV="1">
            <a:off x="2415020" y="568496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880621" y="5700216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los autores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/>
          <p:nvPr/>
        </p:nvCxnSpPr>
        <p:spPr>
          <a:xfrm rot="16200000" flipV="1">
            <a:off x="2422426" y="596309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 descr="Conector entre nodos" title="conector"/>
          <p:cNvSpPr txBox="1"/>
          <p:nvPr/>
        </p:nvSpPr>
        <p:spPr>
          <a:xfrm>
            <a:off x="410029" y="4865034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el género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Conector angular 138"/>
          <p:cNvCxnSpPr/>
          <p:nvPr/>
        </p:nvCxnSpPr>
        <p:spPr>
          <a:xfrm rot="16200000" flipV="1">
            <a:off x="946661" y="484330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16200000" flipV="1">
            <a:off x="933019" y="5129370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 descr="Nodo de cuarto nivel&#10;" title="Nodo04"/>
          <p:cNvSpPr/>
          <p:nvPr/>
        </p:nvSpPr>
        <p:spPr>
          <a:xfrm>
            <a:off x="584423" y="5194198"/>
            <a:ext cx="850196" cy="254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narrativo</a:t>
            </a:r>
          </a:p>
        </p:txBody>
      </p:sp>
      <p:cxnSp>
        <p:nvCxnSpPr>
          <p:cNvPr id="145" name="Conector angular 144"/>
          <p:cNvCxnSpPr/>
          <p:nvPr/>
        </p:nvCxnSpPr>
        <p:spPr>
          <a:xfrm rot="16200000" flipV="1">
            <a:off x="932142" y="5539957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 descr="Conector entre nodos" title="conector"/>
          <p:cNvSpPr txBox="1"/>
          <p:nvPr/>
        </p:nvSpPr>
        <p:spPr>
          <a:xfrm>
            <a:off x="412825" y="5550038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specialmente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angular 147"/>
          <p:cNvCxnSpPr/>
          <p:nvPr/>
        </p:nvCxnSpPr>
        <p:spPr>
          <a:xfrm rot="16200000" flipV="1">
            <a:off x="931265" y="5800430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478971" y="5864167"/>
            <a:ext cx="5151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83809" y="5864167"/>
            <a:ext cx="14515" cy="720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tángulo 150" descr="Nodo de cuarto nivel&#10;" title="Nodo04"/>
          <p:cNvSpPr/>
          <p:nvPr/>
        </p:nvSpPr>
        <p:spPr>
          <a:xfrm>
            <a:off x="644291" y="5965931"/>
            <a:ext cx="607840" cy="183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novela</a:t>
            </a:r>
          </a:p>
        </p:txBody>
      </p:sp>
      <p:sp>
        <p:nvSpPr>
          <p:cNvPr id="152" name="Rectángulo 151" descr="Nodo de cuarto nivel&#10;" title="Nodo04"/>
          <p:cNvSpPr/>
          <p:nvPr/>
        </p:nvSpPr>
        <p:spPr>
          <a:xfrm>
            <a:off x="651549" y="6204094"/>
            <a:ext cx="607840" cy="183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cuento</a:t>
            </a:r>
          </a:p>
        </p:txBody>
      </p:sp>
      <p:sp>
        <p:nvSpPr>
          <p:cNvPr id="160" name="Rectángulo 159" descr="Nodo de cuarto nivel&#10;" title="Nodo04"/>
          <p:cNvSpPr/>
          <p:nvPr/>
        </p:nvSpPr>
        <p:spPr>
          <a:xfrm>
            <a:off x="651549" y="6466016"/>
            <a:ext cx="607840" cy="183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ensayo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498324" y="6584648"/>
            <a:ext cx="154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98324" y="6286245"/>
            <a:ext cx="154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91066" y="6064552"/>
            <a:ext cx="154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16200000" flipV="1">
            <a:off x="4436363" y="2738658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 173" descr="Nodo de tercer nivel" title="Nodo03"/>
          <p:cNvSpPr/>
          <p:nvPr/>
        </p:nvSpPr>
        <p:spPr>
          <a:xfrm>
            <a:off x="4368055" y="2798302"/>
            <a:ext cx="904631" cy="2672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Conector angular 175"/>
          <p:cNvCxnSpPr/>
          <p:nvPr/>
        </p:nvCxnSpPr>
        <p:spPr>
          <a:xfrm rot="16200000" flipH="1">
            <a:off x="3661744" y="3525835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/>
          <p:nvPr/>
        </p:nvCxnSpPr>
        <p:spPr>
          <a:xfrm rot="16200000" flipH="1">
            <a:off x="4423681" y="312938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uadroTexto 177" descr="Conector entre nodos" title="conector"/>
          <p:cNvSpPr txBox="1"/>
          <p:nvPr/>
        </p:nvSpPr>
        <p:spPr>
          <a:xfrm>
            <a:off x="4188541" y="3167275"/>
            <a:ext cx="119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 las proposiciones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ector angular 179"/>
          <p:cNvCxnSpPr/>
          <p:nvPr/>
        </p:nvCxnSpPr>
        <p:spPr>
          <a:xfrm rot="16200000" flipH="1">
            <a:off x="4452157" y="353145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 descr="Nodo de quinto nivel" title="Nodo05"/>
          <p:cNvSpPr/>
          <p:nvPr/>
        </p:nvSpPr>
        <p:spPr>
          <a:xfrm>
            <a:off x="4330572" y="3598980"/>
            <a:ext cx="979595" cy="338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sintácticamente dependientes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Conector angular 188"/>
          <p:cNvCxnSpPr/>
          <p:nvPr/>
        </p:nvCxnSpPr>
        <p:spPr>
          <a:xfrm rot="16200000" flipH="1">
            <a:off x="4481991" y="4282381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r 189"/>
          <p:cNvCxnSpPr/>
          <p:nvPr/>
        </p:nvCxnSpPr>
        <p:spPr>
          <a:xfrm rot="16200000" flipH="1">
            <a:off x="3618392" y="4006343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 descr="Conector entre nodos" title="conector"/>
          <p:cNvSpPr txBox="1"/>
          <p:nvPr/>
        </p:nvSpPr>
        <p:spPr>
          <a:xfrm>
            <a:off x="3201350" y="403375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demás si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ector angular 192"/>
          <p:cNvCxnSpPr/>
          <p:nvPr/>
        </p:nvCxnSpPr>
        <p:spPr>
          <a:xfrm rot="16200000" flipH="1">
            <a:off x="3617515" y="4284767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193" descr="Nodo de cuarto nivel&#10;" title="Nodo04"/>
          <p:cNvSpPr/>
          <p:nvPr/>
        </p:nvSpPr>
        <p:spPr>
          <a:xfrm>
            <a:off x="3270156" y="4365554"/>
            <a:ext cx="1072880" cy="50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ntre las dos proposiciones no hay una conjunción coordinante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4567468" y="5357852"/>
            <a:ext cx="7481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5298660" y="5352464"/>
            <a:ext cx="14515" cy="720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5143841" y="5550038"/>
            <a:ext cx="154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Rectángulo 196" descr="Nodo de cuarto nivel&#10;" title="Nodo04"/>
          <p:cNvSpPr/>
          <p:nvPr/>
        </p:nvSpPr>
        <p:spPr>
          <a:xfrm>
            <a:off x="4400005" y="5442046"/>
            <a:ext cx="753741" cy="183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copulativa</a:t>
            </a:r>
          </a:p>
        </p:txBody>
      </p:sp>
      <p:sp>
        <p:nvSpPr>
          <p:cNvPr id="198" name="Rectángulo 197" descr="Nodo de cuarto nivel&#10;" title="Nodo04"/>
          <p:cNvSpPr/>
          <p:nvPr/>
        </p:nvSpPr>
        <p:spPr>
          <a:xfrm>
            <a:off x="4400005" y="5721962"/>
            <a:ext cx="766271" cy="183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adversativa</a:t>
            </a:r>
          </a:p>
        </p:txBody>
      </p:sp>
      <p:cxnSp>
        <p:nvCxnSpPr>
          <p:cNvPr id="200" name="Conector recto 199"/>
          <p:cNvCxnSpPr/>
          <p:nvPr/>
        </p:nvCxnSpPr>
        <p:spPr>
          <a:xfrm>
            <a:off x="5166276" y="5812402"/>
            <a:ext cx="154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/>
          <p:cNvCxnSpPr/>
          <p:nvPr/>
        </p:nvCxnSpPr>
        <p:spPr>
          <a:xfrm>
            <a:off x="5158356" y="6061941"/>
            <a:ext cx="154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ángulo 213" descr="Nodo de cuarto nivel&#10;" title="Nodo04"/>
          <p:cNvSpPr/>
          <p:nvPr/>
        </p:nvSpPr>
        <p:spPr>
          <a:xfrm>
            <a:off x="4391755" y="5999015"/>
            <a:ext cx="766271" cy="183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disyuntiva</a:t>
            </a:r>
          </a:p>
        </p:txBody>
      </p:sp>
      <p:cxnSp>
        <p:nvCxnSpPr>
          <p:cNvPr id="23" name="Conector recto 22"/>
          <p:cNvCxnSpPr/>
          <p:nvPr/>
        </p:nvCxnSpPr>
        <p:spPr>
          <a:xfrm>
            <a:off x="5890562" y="2608326"/>
            <a:ext cx="507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ector angular 217"/>
          <p:cNvCxnSpPr/>
          <p:nvPr/>
        </p:nvCxnSpPr>
        <p:spPr>
          <a:xfrm rot="16200000" flipH="1">
            <a:off x="6327872" y="2761623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/>
          <p:nvPr/>
        </p:nvCxnSpPr>
        <p:spPr>
          <a:xfrm rot="16200000" flipH="1">
            <a:off x="5795162" y="1504861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5863935" y="333962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Conector angular 117"/>
          <p:cNvCxnSpPr/>
          <p:nvPr/>
        </p:nvCxnSpPr>
        <p:spPr>
          <a:xfrm rot="16200000" flipH="1">
            <a:off x="6358597" y="5015663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 descr="Nodo de quinto nivel" title="Nodo05"/>
          <p:cNvSpPr/>
          <p:nvPr/>
        </p:nvSpPr>
        <p:spPr>
          <a:xfrm>
            <a:off x="5460579" y="5246089"/>
            <a:ext cx="1123103" cy="50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acuerdo con las normas de acentuación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786877" y="5087616"/>
            <a:ext cx="14554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16200000" flipH="1">
            <a:off x="5715801" y="5164414"/>
            <a:ext cx="143029" cy="877"/>
          </a:xfrm>
          <a:prstGeom prst="bentConnector3">
            <a:avLst>
              <a:gd name="adj1" fmla="val 895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16200000" flipH="1">
            <a:off x="5714485" y="6129416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 descr="Nodo de quinto nivel" title="Nodo05"/>
          <p:cNvSpPr/>
          <p:nvPr/>
        </p:nvSpPr>
        <p:spPr>
          <a:xfrm>
            <a:off x="6691996" y="5226784"/>
            <a:ext cx="1466975" cy="550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uando terminan en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su primer componente tiene tilde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136"/>
          <p:cNvCxnSpPr/>
          <p:nvPr/>
        </p:nvCxnSpPr>
        <p:spPr>
          <a:xfrm rot="16200000" flipV="1">
            <a:off x="5723578" y="5844090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/>
          <p:nvPr/>
        </p:nvCxnSpPr>
        <p:spPr>
          <a:xfrm rot="16200000" flipV="1">
            <a:off x="7166883" y="5854721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Texto 143" descr="Conector entre nodos" title="conector"/>
          <p:cNvSpPr txBox="1"/>
          <p:nvPr/>
        </p:nvSpPr>
        <p:spPr>
          <a:xfrm>
            <a:off x="5281296" y="587771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uadroTexto 145" descr="Conector entre nodos" title="conector"/>
          <p:cNvSpPr txBox="1"/>
          <p:nvPr/>
        </p:nvSpPr>
        <p:spPr>
          <a:xfrm>
            <a:off x="6710184" y="590023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cto 14"/>
          <p:cNvCxnSpPr>
            <a:stCxn id="280" idx="2"/>
          </p:cNvCxnSpPr>
          <p:nvPr/>
        </p:nvCxnSpPr>
        <p:spPr>
          <a:xfrm flipH="1">
            <a:off x="5890562" y="2023793"/>
            <a:ext cx="1" cy="180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ector angular 148"/>
          <p:cNvCxnSpPr/>
          <p:nvPr/>
        </p:nvCxnSpPr>
        <p:spPr>
          <a:xfrm rot="16200000" flipH="1">
            <a:off x="7171269" y="616206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152" descr="Nodo de cuarto nivel&#10;" title="Nodo04"/>
          <p:cNvSpPr/>
          <p:nvPr/>
        </p:nvSpPr>
        <p:spPr>
          <a:xfrm>
            <a:off x="5503510" y="6201370"/>
            <a:ext cx="982702" cy="448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ortalápices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uscapiés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tiralíneas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ángulo 153" descr="Nodo de cuarto nivel&#10;" title="Nodo04"/>
          <p:cNvSpPr/>
          <p:nvPr/>
        </p:nvSpPr>
        <p:spPr>
          <a:xfrm>
            <a:off x="6885636" y="6214457"/>
            <a:ext cx="1116994" cy="547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ortésmente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últimamente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Conector angular 154"/>
          <p:cNvCxnSpPr/>
          <p:nvPr/>
        </p:nvCxnSpPr>
        <p:spPr>
          <a:xfrm rot="5400000">
            <a:off x="8734753" y="5145710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155" descr="Nodo de cuarto nivel&#10;" title="Nodo04"/>
          <p:cNvSpPr/>
          <p:nvPr/>
        </p:nvSpPr>
        <p:spPr>
          <a:xfrm>
            <a:off x="8319959" y="5237019"/>
            <a:ext cx="753741" cy="31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emas de actualidad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recto 225"/>
          <p:cNvCxnSpPr/>
          <p:nvPr/>
        </p:nvCxnSpPr>
        <p:spPr>
          <a:xfrm>
            <a:off x="8002630" y="3550747"/>
            <a:ext cx="0" cy="3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 rot="5400000">
            <a:off x="8733876" y="5628955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 descr="Conector entre nodos" title="conector"/>
          <p:cNvSpPr txBox="1"/>
          <p:nvPr/>
        </p:nvSpPr>
        <p:spPr>
          <a:xfrm>
            <a:off x="8191990" y="566548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se publica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angular 160"/>
          <p:cNvCxnSpPr/>
          <p:nvPr/>
        </p:nvCxnSpPr>
        <p:spPr>
          <a:xfrm rot="5400000">
            <a:off x="8720264" y="5938041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ángulo 165" descr="Nodo de cuarto nivel&#10;" title="Nodo04"/>
          <p:cNvSpPr/>
          <p:nvPr/>
        </p:nvSpPr>
        <p:spPr>
          <a:xfrm>
            <a:off x="8133079" y="6021768"/>
            <a:ext cx="944842" cy="31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eriódicos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revistas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" name="Conector recto 167"/>
          <p:cNvCxnSpPr/>
          <p:nvPr/>
        </p:nvCxnSpPr>
        <p:spPr>
          <a:xfrm>
            <a:off x="3732819" y="2029226"/>
            <a:ext cx="0" cy="256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2663</TotalTime>
  <Words>248</Words>
  <Application>Microsoft Office PowerPoint</Application>
  <PresentationFormat>Carta (216 x 279 mm)</PresentationFormat>
  <Paragraphs>86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145</cp:revision>
  <cp:lastPrinted>2015-06-25T22:36:16Z</cp:lastPrinted>
  <dcterms:created xsi:type="dcterms:W3CDTF">2015-05-14T14:12:36Z</dcterms:created>
  <dcterms:modified xsi:type="dcterms:W3CDTF">2016-01-19T22:33:59Z</dcterms:modified>
</cp:coreProperties>
</file>