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80" d="100"/>
          <a:sy n="180" d="100"/>
        </p:scale>
        <p:origin x="-906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literatura latinoamericana contemporánea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20160" y="96538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56559" y="1677625"/>
            <a:ext cx="1902341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latinoamericana contemporánea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24594" y="2234637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30103" y="2576354"/>
            <a:ext cx="2014435" cy="1163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uestionar los gobiernos y sus políticas sociales, económicas y culturales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mplear el recurso de la ironía para aludir a lo cotidiano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ndagar en la historia y el pasado para descubrir rasgos de la identidad latinoamericana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16200000" flipV="1">
            <a:off x="4565040" y="4607569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015876" y="990827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074139" y="1648915"/>
            <a:ext cx="115097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cultismos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324042" y="214215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204288" y="2524841"/>
            <a:ext cx="1459740" cy="8949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clase de reunión donde las personas conversan sobre un tema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simbólicos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137513" y="1671122"/>
            <a:ext cx="169092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grafiti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631815" y="3955712"/>
            <a:ext cx="1270174" cy="963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xpresar o divulgar 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experimentar con las formas, el color y las tipografías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530620" y="596310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49088" y="1432901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310002" y="2154005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1306795" y="249962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4565053" y="4926433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2430" y="2196747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60378" y="223463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trata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370905" y="2593999"/>
            <a:ext cx="1313370" cy="793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texto o una composición pictórica elaborado en un sitio público, sobre una pared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7930673" y="387248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456733" y="3484294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tiene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 propósitos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Conector angular 123"/>
          <p:cNvCxnSpPr/>
          <p:nvPr/>
        </p:nvCxnSpPr>
        <p:spPr>
          <a:xfrm rot="16200000" flipV="1">
            <a:off x="1332622" y="382240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 descr="Nodo de sexto nivel" title="Nodo06"/>
          <p:cNvSpPr/>
          <p:nvPr/>
        </p:nvSpPr>
        <p:spPr>
          <a:xfrm>
            <a:off x="134732" y="4407195"/>
            <a:ext cx="1565292" cy="1039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detectives salvajes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Roberto Bolaño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sueño del celta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Mario Vargas Llosa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Ursúa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William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casa de los espíritus de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Isabel Allende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16357" y="3878549"/>
            <a:ext cx="1582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4023158" y="4648129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 decir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H="1">
            <a:off x="3527572" y="2082213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2880386" y="2548423"/>
            <a:ext cx="1871211" cy="728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construcciones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 o 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acepciones propias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  y privativas de una 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lengua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clásica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 y recreadas en 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 lengua 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moderna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, casi 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siempre con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 fines 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expresivos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190"/>
          <p:cNvCxnSpPr/>
          <p:nvPr/>
        </p:nvCxnSpPr>
        <p:spPr>
          <a:xfrm rot="16200000" flipH="1">
            <a:off x="3565543" y="246385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/>
          <p:cNvCxnSpPr/>
          <p:nvPr/>
        </p:nvCxnSpPr>
        <p:spPr>
          <a:xfrm>
            <a:off x="5231426" y="3696585"/>
            <a:ext cx="1516339" cy="2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2739301" y="4451684"/>
            <a:ext cx="0" cy="1467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ángulo 197" descr="Nodo de quinto nivel" title="Nodo05"/>
          <p:cNvSpPr/>
          <p:nvPr/>
        </p:nvSpPr>
        <p:spPr>
          <a:xfrm>
            <a:off x="1933311" y="4617543"/>
            <a:ext cx="701800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novela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CuadroTexto 199" descr="Conector entre nodos" title="conector"/>
          <p:cNvSpPr txBox="1"/>
          <p:nvPr/>
        </p:nvSpPr>
        <p:spPr>
          <a:xfrm>
            <a:off x="3992636" y="3565299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irven para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ángulo 201" descr="Nodo de segundo nivel" title="Nodo02"/>
          <p:cNvSpPr/>
          <p:nvPr/>
        </p:nvSpPr>
        <p:spPr>
          <a:xfrm>
            <a:off x="5284429" y="1561074"/>
            <a:ext cx="119640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angular 202"/>
          <p:cNvCxnSpPr/>
          <p:nvPr/>
        </p:nvCxnSpPr>
        <p:spPr>
          <a:xfrm rot="16200000" flipV="1">
            <a:off x="5797926" y="1489880"/>
            <a:ext cx="119419" cy="877"/>
          </a:xfrm>
          <a:prstGeom prst="bentConnector3">
            <a:avLst>
              <a:gd name="adj1" fmla="val 872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16200000" flipH="1">
            <a:off x="5810676" y="2070204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 descr="Conector entre nodos" title="conector"/>
          <p:cNvSpPr txBox="1"/>
          <p:nvPr/>
        </p:nvSpPr>
        <p:spPr>
          <a:xfrm>
            <a:off x="4802302" y="3836951"/>
            <a:ext cx="11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ntes de su desarrollo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5153443" y="4297678"/>
            <a:ext cx="1110732" cy="1787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elige el tema, el cual se puede presentar en forma de pregunta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moderador fija las reglas: tiempo de las intervenciones y turnos de la palabra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Conector angular 258"/>
          <p:cNvCxnSpPr/>
          <p:nvPr/>
        </p:nvCxnSpPr>
        <p:spPr>
          <a:xfrm rot="16200000" flipH="1">
            <a:off x="5170917" y="376795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5400000">
            <a:off x="7919606" y="250808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 title="conector"/>
          <p:cNvSpPr txBox="1"/>
          <p:nvPr/>
        </p:nvSpPr>
        <p:spPr>
          <a:xfrm>
            <a:off x="3078032" y="215188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126"/>
          <p:cNvCxnSpPr/>
          <p:nvPr/>
        </p:nvCxnSpPr>
        <p:spPr>
          <a:xfrm rot="16200000" flipV="1">
            <a:off x="648349" y="4347048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16200000" flipV="1">
            <a:off x="665323" y="4017462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07482" y="4017961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134"/>
          <p:cNvCxnSpPr/>
          <p:nvPr/>
        </p:nvCxnSpPr>
        <p:spPr>
          <a:xfrm rot="16200000" flipH="1">
            <a:off x="3531777" y="1417993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/>
          <p:nvPr/>
        </p:nvCxnSpPr>
        <p:spPr>
          <a:xfrm rot="16200000" flipH="1">
            <a:off x="3461889" y="3346097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198" idx="3"/>
          </p:cNvCxnSpPr>
          <p:nvPr/>
        </p:nvCxnSpPr>
        <p:spPr>
          <a:xfrm>
            <a:off x="2635111" y="4750119"/>
            <a:ext cx="90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angular 102"/>
          <p:cNvCxnSpPr/>
          <p:nvPr/>
        </p:nvCxnSpPr>
        <p:spPr>
          <a:xfrm rot="16200000" flipH="1">
            <a:off x="4558447" y="5673057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 descr="Conector entre nodos" title="conector"/>
          <p:cNvSpPr txBox="1"/>
          <p:nvPr/>
        </p:nvSpPr>
        <p:spPr>
          <a:xfrm>
            <a:off x="2633506" y="3563672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emplean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angular 104"/>
          <p:cNvCxnSpPr/>
          <p:nvPr/>
        </p:nvCxnSpPr>
        <p:spPr>
          <a:xfrm rot="16200000" flipH="1">
            <a:off x="2184679" y="4379731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190191" y="3772651"/>
            <a:ext cx="0" cy="35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ectángulo 113" descr="Nodo de quinto nivel" title="Nodo05"/>
          <p:cNvSpPr/>
          <p:nvPr/>
        </p:nvSpPr>
        <p:spPr>
          <a:xfrm>
            <a:off x="2887312" y="4125683"/>
            <a:ext cx="831068" cy="583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lengua intelectual, literaria y científica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/>
          <p:nvPr/>
        </p:nvCxnSpPr>
        <p:spPr>
          <a:xfrm rot="16200000" flipH="1">
            <a:off x="5852072" y="3606606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3190191" y="3419056"/>
            <a:ext cx="1466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3099105" y="3502278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 descr="Conector entre nodos" title="conector"/>
          <p:cNvSpPr txBox="1"/>
          <p:nvPr/>
        </p:nvSpPr>
        <p:spPr>
          <a:xfrm>
            <a:off x="7578121" y="4947856"/>
            <a:ext cx="111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uenta con representantes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146" descr="Nodo de cuarto nivel&#10;" title="Nodo04"/>
          <p:cNvSpPr/>
          <p:nvPr/>
        </p:nvSpPr>
        <p:spPr>
          <a:xfrm>
            <a:off x="7737078" y="5464993"/>
            <a:ext cx="1005766" cy="619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Banksy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King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Robbo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Julio Inverso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/>
          <p:nvPr/>
        </p:nvCxnSpPr>
        <p:spPr>
          <a:xfrm rot="5400000">
            <a:off x="7921099" y="3466725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16200000" flipH="1">
            <a:off x="7979429" y="4962899"/>
            <a:ext cx="9174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/>
          <p:nvPr/>
        </p:nvCxnSpPr>
        <p:spPr>
          <a:xfrm rot="16200000" flipH="1">
            <a:off x="7980769" y="5415401"/>
            <a:ext cx="91743" cy="1"/>
          </a:xfrm>
          <a:prstGeom prst="bentConnector3">
            <a:avLst>
              <a:gd name="adj1" fmla="val 1000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 descr="Conector entre nodos" title="conector"/>
          <p:cNvSpPr txBox="1"/>
          <p:nvPr/>
        </p:nvSpPr>
        <p:spPr>
          <a:xfrm>
            <a:off x="1565178" y="4048649"/>
            <a:ext cx="118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los subgéneros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angular 101"/>
          <p:cNvCxnSpPr/>
          <p:nvPr/>
        </p:nvCxnSpPr>
        <p:spPr>
          <a:xfrm rot="16200000" flipV="1">
            <a:off x="2239830" y="4015515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243904" y="4453789"/>
            <a:ext cx="480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ángulo 105" descr="Nodo de quinto nivel" title="Nodo05"/>
          <p:cNvSpPr/>
          <p:nvPr/>
        </p:nvSpPr>
        <p:spPr>
          <a:xfrm>
            <a:off x="1937504" y="4976827"/>
            <a:ext cx="701800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cuento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recto 106"/>
          <p:cNvCxnSpPr/>
          <p:nvPr/>
        </p:nvCxnSpPr>
        <p:spPr>
          <a:xfrm>
            <a:off x="2633506" y="5122770"/>
            <a:ext cx="90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2643509" y="5479807"/>
            <a:ext cx="90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ángulo 108" descr="Nodo de quinto nivel" title="Nodo05"/>
          <p:cNvSpPr/>
          <p:nvPr/>
        </p:nvSpPr>
        <p:spPr>
          <a:xfrm>
            <a:off x="1941710" y="5367453"/>
            <a:ext cx="701800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ensayo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 descr="Nodo de quinto nivel" title="Nodo05"/>
          <p:cNvSpPr/>
          <p:nvPr/>
        </p:nvSpPr>
        <p:spPr>
          <a:xfrm>
            <a:off x="1941710" y="5728004"/>
            <a:ext cx="701800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poesía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recto 110"/>
          <p:cNvCxnSpPr/>
          <p:nvPr/>
        </p:nvCxnSpPr>
        <p:spPr>
          <a:xfrm>
            <a:off x="2643509" y="5910520"/>
            <a:ext cx="90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4627913" y="3756651"/>
            <a:ext cx="0" cy="35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ector angular 116"/>
          <p:cNvCxnSpPr/>
          <p:nvPr/>
        </p:nvCxnSpPr>
        <p:spPr>
          <a:xfrm rot="5400000">
            <a:off x="4565085" y="3511529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 descr="Nodo de quinto nivel" title="Nodo05"/>
          <p:cNvSpPr/>
          <p:nvPr/>
        </p:nvSpPr>
        <p:spPr>
          <a:xfrm>
            <a:off x="4077436" y="4113069"/>
            <a:ext cx="831068" cy="437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onstruir neologismos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118" descr="Nodo de quinto nivel" title="Nodo05"/>
          <p:cNvSpPr/>
          <p:nvPr/>
        </p:nvSpPr>
        <p:spPr>
          <a:xfrm>
            <a:off x="3992636" y="4990170"/>
            <a:ext cx="997736" cy="642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vocablos, acepciones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giros nuevos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 una lengua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CuadroTexto 127" descr="Conector entre nodos" title="conector"/>
          <p:cNvSpPr txBox="1"/>
          <p:nvPr/>
        </p:nvSpPr>
        <p:spPr>
          <a:xfrm>
            <a:off x="3981787" y="5703705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 rot="16200000" flipV="1">
            <a:off x="4568642" y="5981490"/>
            <a:ext cx="119419" cy="877"/>
          </a:xfrm>
          <a:prstGeom prst="bentConnector3">
            <a:avLst>
              <a:gd name="adj1" fmla="val 99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quinto nivel" title="Nodo05"/>
          <p:cNvSpPr/>
          <p:nvPr/>
        </p:nvSpPr>
        <p:spPr>
          <a:xfrm>
            <a:off x="3957921" y="6028209"/>
            <a:ext cx="1110486" cy="642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epistemología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operístico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2643509" y="4825777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angular 158"/>
          <p:cNvCxnSpPr/>
          <p:nvPr/>
        </p:nvCxnSpPr>
        <p:spPr>
          <a:xfrm rot="16200000" flipV="1">
            <a:off x="3160637" y="4790156"/>
            <a:ext cx="119419" cy="877"/>
          </a:xfrm>
          <a:prstGeom prst="bentConnector3">
            <a:avLst>
              <a:gd name="adj1" fmla="val 112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/>
          <p:nvPr/>
        </p:nvCxnSpPr>
        <p:spPr>
          <a:xfrm rot="16200000" flipV="1">
            <a:off x="3155093" y="5105063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quinto nivel" title="Nodo05"/>
          <p:cNvSpPr/>
          <p:nvPr/>
        </p:nvSpPr>
        <p:spPr>
          <a:xfrm>
            <a:off x="2830605" y="5173629"/>
            <a:ext cx="1092088" cy="45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erbicida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lacrimal</a:t>
            </a: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Conector angular 129"/>
          <p:cNvCxnSpPr/>
          <p:nvPr/>
        </p:nvCxnSpPr>
        <p:spPr>
          <a:xfrm rot="5400000">
            <a:off x="5241161" y="4221505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5400000">
            <a:off x="5805374" y="2432264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 descr="Conector entre nodos" title="conector"/>
          <p:cNvSpPr txBox="1"/>
          <p:nvPr/>
        </p:nvSpPr>
        <p:spPr>
          <a:xfrm>
            <a:off x="6103986" y="3808274"/>
            <a:ext cx="11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urante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 desarrollo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/>
          <p:nvPr/>
        </p:nvCxnSpPr>
        <p:spPr>
          <a:xfrm rot="5400000">
            <a:off x="6645152" y="417446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16200000" flipH="1">
            <a:off x="6660133" y="377445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 descr="Nodo de cuarto nivel&#10;" title="Nodo04"/>
          <p:cNvSpPr/>
          <p:nvPr/>
        </p:nvSpPr>
        <p:spPr>
          <a:xfrm>
            <a:off x="6349211" y="4266457"/>
            <a:ext cx="1147544" cy="2008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expone el tema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presenta 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panelistas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la palabra a cada participante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formulan preguntas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rescatan las intervenciones más destacadas</a:t>
            </a: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259</Words>
  <Application>Microsoft Office PowerPoint</Application>
  <PresentationFormat>Carta (216 x 279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129</cp:revision>
  <cp:lastPrinted>2015-06-25T22:36:16Z</cp:lastPrinted>
  <dcterms:created xsi:type="dcterms:W3CDTF">2015-05-14T14:12:36Z</dcterms:created>
  <dcterms:modified xsi:type="dcterms:W3CDTF">2016-01-20T16:14:24Z</dcterms:modified>
</cp:coreProperties>
</file>