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3" autoAdjust="0"/>
    <p:restoredTop sz="94660"/>
  </p:normalViewPr>
  <p:slideViewPr>
    <p:cSldViewPr snapToGrid="0">
      <p:cViewPr>
        <p:scale>
          <a:sx n="80" d="100"/>
          <a:sy n="80" d="100"/>
        </p:scale>
        <p:origin x="150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Conector angular 320"/>
          <p:cNvCxnSpPr/>
          <p:nvPr/>
        </p:nvCxnSpPr>
        <p:spPr>
          <a:xfrm rot="5400000">
            <a:off x="7858806" y="1585392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 descr="Título del guion" title="Titulo"/>
          <p:cNvSpPr/>
          <p:nvPr/>
        </p:nvSpPr>
        <p:spPr>
          <a:xfrm>
            <a:off x="1902240" y="256800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reportaje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68357" y="867136"/>
            <a:ext cx="1065679" cy="43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03005" y="-947984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42330" y="1581537"/>
            <a:ext cx="1212050" cy="441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literatura  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608587" y="2155384"/>
            <a:ext cx="1221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definirse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21087" y="2496555"/>
            <a:ext cx="1434783" cy="718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 de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contar una historia, ya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o de ficción, en la que se involucran sentimientos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impresiones o ideas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intención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estética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46753" y="5281338"/>
            <a:ext cx="796599" cy="300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narración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616586" y="3324018"/>
            <a:ext cx="115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emplea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664096" y="887234"/>
            <a:ext cx="1132779" cy="429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107659" y="1849709"/>
            <a:ext cx="1118093" cy="3751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sustantivos 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077700" y="2680274"/>
            <a:ext cx="1212613" cy="10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palabras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varían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cambian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en la oración y que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empleadas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para designar seres, personas, objetos e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ángulo 265" descr="Nodo de sexto nivel" title="Nodo06"/>
          <p:cNvSpPr/>
          <p:nvPr/>
        </p:nvSpPr>
        <p:spPr>
          <a:xfrm>
            <a:off x="2191248" y="4246927"/>
            <a:ext cx="998489" cy="88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omunes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bstractos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oncretos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4803386" y="1828081"/>
            <a:ext cx="937646" cy="2931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grafema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610730" y="2290927"/>
            <a:ext cx="1050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escribe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6152941" y="2817807"/>
            <a:ext cx="1050203" cy="701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 con las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vocales </a:t>
            </a:r>
            <a:r>
              <a:rPr lang="es-ES_tradnl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_tradnl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e,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interponiendo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la vocal </a:t>
            </a:r>
            <a:r>
              <a:rPr lang="es-ES_tradnl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6042186" y="4436655"/>
            <a:ext cx="1011828" cy="74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uebrar, queso quemar, querer, quitar, química, quizás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4830175" y="2885447"/>
            <a:ext cx="1246003" cy="92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 que tienen el prefijo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kilo-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de origen extranjero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5147508" y="859571"/>
            <a:ext cx="1118468" cy="44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217567" y="-888824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331153" y="1645350"/>
            <a:ext cx="1259101" cy="4600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reportaje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581971" y="2244776"/>
            <a:ext cx="94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324974" y="2598617"/>
            <a:ext cx="1643204" cy="8083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 texto informativo en el que se amplía o comenta 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suceso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 en el que se contrastan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diversas fuentes o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371589" y="4165159"/>
            <a:ext cx="1522201" cy="964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abordar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asuntos de interés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utilizar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un lenguaje claro y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antener cierto grado de imparcialidad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252566" y="5638508"/>
            <a:ext cx="1512393" cy="717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itular 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árrafo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inicial o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uerpo o desarrollo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árrafo final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367514" y="3787220"/>
            <a:ext cx="136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CuadroTexto 349" descr="Conector entre nodos" title="conector"/>
          <p:cNvSpPr txBox="1"/>
          <p:nvPr/>
        </p:nvSpPr>
        <p:spPr>
          <a:xfrm>
            <a:off x="7492469" y="525972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estructura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6999850" y="861257"/>
            <a:ext cx="1692457" cy="50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</a:t>
            </a:r>
          </a:p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producción textual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ángulo 160" descr="Nodo de cuarto nivel&#10;" title="Nodo04"/>
          <p:cNvSpPr/>
          <p:nvPr/>
        </p:nvSpPr>
        <p:spPr>
          <a:xfrm>
            <a:off x="3535097" y="2687180"/>
            <a:ext cx="1196313" cy="1045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cualidades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_tradnl" sz="900" dirty="0">
                <a:latin typeface="Arial" panose="020B0604020202020204" pitchFamily="34" charset="0"/>
                <a:cs typeface="Arial" panose="020B0604020202020204" pitchFamily="34" charset="0"/>
              </a:rPr>
              <a:t>rasgos que poseen los sustantivos al interior de una </a:t>
            </a:r>
            <a:r>
              <a:rPr lang="es-ES_tradnl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oración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ángulo 173" descr="Nodo de sexto nivel" title="Nodo06"/>
          <p:cNvSpPr/>
          <p:nvPr/>
        </p:nvSpPr>
        <p:spPr>
          <a:xfrm>
            <a:off x="3316879" y="5265123"/>
            <a:ext cx="959991" cy="958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espierto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hermosa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enfermo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hábil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inmenso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ángulo 294" descr="Nodo de quinto nivel" title="Nodo05"/>
          <p:cNvSpPr/>
          <p:nvPr/>
        </p:nvSpPr>
        <p:spPr>
          <a:xfrm>
            <a:off x="4934488" y="4716625"/>
            <a:ext cx="1007603" cy="724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ilómetro, kilogramo, koala, káiser, karate, kiwi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Conector angular 300"/>
          <p:cNvCxnSpPr/>
          <p:nvPr/>
        </p:nvCxnSpPr>
        <p:spPr>
          <a:xfrm rot="5400000">
            <a:off x="1105148" y="1505367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/>
          <p:nvPr/>
        </p:nvCxnSpPr>
        <p:spPr>
          <a:xfrm rot="5400000">
            <a:off x="3176373" y="1549159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angular 315"/>
          <p:cNvCxnSpPr/>
          <p:nvPr/>
        </p:nvCxnSpPr>
        <p:spPr>
          <a:xfrm rot="5400000">
            <a:off x="5659081" y="1529046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H="1">
            <a:off x="7952730" y="210637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Conector recto 370"/>
          <p:cNvCxnSpPr/>
          <p:nvPr/>
        </p:nvCxnSpPr>
        <p:spPr>
          <a:xfrm flipH="1">
            <a:off x="8008763" y="4006644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3" name="Conector recto 372"/>
          <p:cNvCxnSpPr/>
          <p:nvPr/>
        </p:nvCxnSpPr>
        <p:spPr>
          <a:xfrm flipH="1">
            <a:off x="1175964" y="202795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Conector recto 373"/>
          <p:cNvCxnSpPr/>
          <p:nvPr/>
        </p:nvCxnSpPr>
        <p:spPr>
          <a:xfrm flipH="1">
            <a:off x="1166861" y="233443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9" name="Conector recto 378"/>
          <p:cNvCxnSpPr/>
          <p:nvPr/>
        </p:nvCxnSpPr>
        <p:spPr>
          <a:xfrm flipH="1">
            <a:off x="2460753" y="222487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/>
          <p:cNvCxnSpPr/>
          <p:nvPr/>
        </p:nvCxnSpPr>
        <p:spPr>
          <a:xfrm flipH="1">
            <a:off x="8008763" y="513378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 flipH="1">
            <a:off x="8008763" y="548755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139"/>
          <p:cNvCxnSpPr/>
          <p:nvPr/>
        </p:nvCxnSpPr>
        <p:spPr>
          <a:xfrm flipH="1">
            <a:off x="1196248" y="3215732"/>
            <a:ext cx="1525" cy="129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261"/>
          <p:cNvCxnSpPr/>
          <p:nvPr/>
        </p:nvCxnSpPr>
        <p:spPr>
          <a:xfrm rot="10800000" flipV="1">
            <a:off x="697028" y="3680577"/>
            <a:ext cx="546161" cy="214670"/>
          </a:xfrm>
          <a:prstGeom prst="bentConnector3">
            <a:avLst>
              <a:gd name="adj1" fmla="val 100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261"/>
          <p:cNvCxnSpPr/>
          <p:nvPr/>
        </p:nvCxnSpPr>
        <p:spPr>
          <a:xfrm rot="10800000" flipH="1" flipV="1">
            <a:off x="1237203" y="3679558"/>
            <a:ext cx="546161" cy="214670"/>
          </a:xfrm>
          <a:prstGeom prst="bentConnector3">
            <a:avLst>
              <a:gd name="adj1" fmla="val 100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265" descr="Nodo de sexto nivel" title="Nodo06"/>
          <p:cNvSpPr/>
          <p:nvPr/>
        </p:nvSpPr>
        <p:spPr>
          <a:xfrm>
            <a:off x="169735" y="3894228"/>
            <a:ext cx="945155" cy="367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combinaciones textuales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ángulo 265" descr="Nodo de sexto nivel" title="Nodo06"/>
          <p:cNvSpPr/>
          <p:nvPr/>
        </p:nvSpPr>
        <p:spPr>
          <a:xfrm>
            <a:off x="1192674" y="3902945"/>
            <a:ext cx="906713" cy="367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modos de expresión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72" descr="Nodo de cuarto nivel&#10;" title="Nodo04"/>
          <p:cNvSpPr/>
          <p:nvPr/>
        </p:nvSpPr>
        <p:spPr>
          <a:xfrm>
            <a:off x="354189" y="5710856"/>
            <a:ext cx="744502" cy="300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diálogo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ángulo 72" descr="Nodo de cuarto nivel&#10;" title="Nodo04"/>
          <p:cNvSpPr/>
          <p:nvPr/>
        </p:nvSpPr>
        <p:spPr>
          <a:xfrm>
            <a:off x="352070" y="6156876"/>
            <a:ext cx="910572" cy="300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descripción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ángulo 72" descr="Nodo de cuarto nivel&#10;" title="Nodo04"/>
          <p:cNvSpPr/>
          <p:nvPr/>
        </p:nvSpPr>
        <p:spPr>
          <a:xfrm>
            <a:off x="1378562" y="5027566"/>
            <a:ext cx="683092" cy="260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verso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Conector angular 261"/>
          <p:cNvCxnSpPr/>
          <p:nvPr/>
        </p:nvCxnSpPr>
        <p:spPr>
          <a:xfrm rot="16200000" flipV="1">
            <a:off x="1011031" y="5196780"/>
            <a:ext cx="583612" cy="97066"/>
          </a:xfrm>
          <a:prstGeom prst="bentConnector3">
            <a:avLst>
              <a:gd name="adj1" fmla="val -1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72" descr="Nodo de cuarto nivel&#10;" title="Nodo04"/>
          <p:cNvSpPr/>
          <p:nvPr/>
        </p:nvSpPr>
        <p:spPr>
          <a:xfrm>
            <a:off x="1366397" y="5364625"/>
            <a:ext cx="693109" cy="27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prosa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angular 261"/>
          <p:cNvCxnSpPr/>
          <p:nvPr/>
        </p:nvCxnSpPr>
        <p:spPr>
          <a:xfrm rot="10800000" flipV="1">
            <a:off x="2463913" y="1618472"/>
            <a:ext cx="766572" cy="214041"/>
          </a:xfrm>
          <a:prstGeom prst="bentConnector3">
            <a:avLst>
              <a:gd name="adj1" fmla="val 1004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261"/>
          <p:cNvCxnSpPr/>
          <p:nvPr/>
        </p:nvCxnSpPr>
        <p:spPr>
          <a:xfrm>
            <a:off x="3225753" y="1618572"/>
            <a:ext cx="756134" cy="207937"/>
          </a:xfrm>
          <a:prstGeom prst="bentConnector3">
            <a:avLst>
              <a:gd name="adj1" fmla="val 1004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262" descr="Conector entre nodos" title="conector"/>
          <p:cNvSpPr txBox="1"/>
          <p:nvPr/>
        </p:nvSpPr>
        <p:spPr>
          <a:xfrm>
            <a:off x="2020445" y="2359561"/>
            <a:ext cx="1047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uadroTexto 262" descr="Conector entre nodos" title="conector"/>
          <p:cNvSpPr txBox="1"/>
          <p:nvPr/>
        </p:nvSpPr>
        <p:spPr>
          <a:xfrm>
            <a:off x="3590685" y="2334431"/>
            <a:ext cx="814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Conector recto 378"/>
          <p:cNvCxnSpPr/>
          <p:nvPr/>
        </p:nvCxnSpPr>
        <p:spPr>
          <a:xfrm flipH="1">
            <a:off x="4020415" y="222521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380"/>
          <p:cNvCxnSpPr/>
          <p:nvPr/>
        </p:nvCxnSpPr>
        <p:spPr>
          <a:xfrm flipH="1">
            <a:off x="2458871" y="252175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380"/>
          <p:cNvCxnSpPr/>
          <p:nvPr/>
        </p:nvCxnSpPr>
        <p:spPr>
          <a:xfrm flipH="1">
            <a:off x="4009493" y="2531755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CuadroTexto 290" descr="Conector entre nodos" title="conector"/>
          <p:cNvSpPr txBox="1"/>
          <p:nvPr/>
        </p:nvSpPr>
        <p:spPr>
          <a:xfrm>
            <a:off x="2077700" y="3865420"/>
            <a:ext cx="1074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clasifican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recto 382"/>
          <p:cNvCxnSpPr/>
          <p:nvPr/>
        </p:nvCxnSpPr>
        <p:spPr>
          <a:xfrm flipH="1">
            <a:off x="2516455" y="372439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382"/>
          <p:cNvCxnSpPr/>
          <p:nvPr/>
        </p:nvCxnSpPr>
        <p:spPr>
          <a:xfrm flipH="1">
            <a:off x="2525536" y="409716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CuadroTexto 290" descr="Conector entre nodos" title="conector"/>
          <p:cNvSpPr txBox="1"/>
          <p:nvPr/>
        </p:nvSpPr>
        <p:spPr>
          <a:xfrm>
            <a:off x="3405900" y="4900891"/>
            <a:ext cx="877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recto 382"/>
          <p:cNvCxnSpPr/>
          <p:nvPr/>
        </p:nvCxnSpPr>
        <p:spPr>
          <a:xfrm flipH="1">
            <a:off x="3782027" y="5101210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382"/>
          <p:cNvCxnSpPr/>
          <p:nvPr/>
        </p:nvCxnSpPr>
        <p:spPr>
          <a:xfrm flipH="1">
            <a:off x="3249346" y="73519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382"/>
          <p:cNvCxnSpPr>
            <a:endCxn id="335" idx="0"/>
          </p:cNvCxnSpPr>
          <p:nvPr/>
        </p:nvCxnSpPr>
        <p:spPr>
          <a:xfrm>
            <a:off x="5706742" y="729081"/>
            <a:ext cx="0" cy="13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CuadroTexto 290" descr="Conector entre nodos" title="conector"/>
          <p:cNvSpPr txBox="1"/>
          <p:nvPr/>
        </p:nvSpPr>
        <p:spPr>
          <a:xfrm>
            <a:off x="5041202" y="4346095"/>
            <a:ext cx="877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Conector recto 370"/>
          <p:cNvCxnSpPr/>
          <p:nvPr/>
        </p:nvCxnSpPr>
        <p:spPr>
          <a:xfrm flipH="1">
            <a:off x="7969596" y="244250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93" descr="Nodo de segundo nivel" title="Nodo02"/>
          <p:cNvSpPr/>
          <p:nvPr/>
        </p:nvSpPr>
        <p:spPr>
          <a:xfrm>
            <a:off x="3607074" y="1837344"/>
            <a:ext cx="989402" cy="3750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adjetivos 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ector recto 382"/>
          <p:cNvCxnSpPr/>
          <p:nvPr/>
        </p:nvCxnSpPr>
        <p:spPr>
          <a:xfrm flipH="1">
            <a:off x="2505596" y="512980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CuadroTexto 290" descr="Conector entre nodos" title="conector"/>
          <p:cNvSpPr txBox="1"/>
          <p:nvPr/>
        </p:nvSpPr>
        <p:spPr>
          <a:xfrm>
            <a:off x="2147477" y="5254250"/>
            <a:ext cx="877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ángulo 96" descr="Nodo de sexto nivel" title="Nodo06"/>
          <p:cNvSpPr/>
          <p:nvPr/>
        </p:nvSpPr>
        <p:spPr>
          <a:xfrm>
            <a:off x="2107660" y="5644368"/>
            <a:ext cx="1036432" cy="906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Colombia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país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rquesta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violinista</a:t>
            </a:r>
          </a:p>
        </p:txBody>
      </p:sp>
      <p:cxnSp>
        <p:nvCxnSpPr>
          <p:cNvPr id="99" name="Conector recto 382"/>
          <p:cNvCxnSpPr/>
          <p:nvPr/>
        </p:nvCxnSpPr>
        <p:spPr>
          <a:xfrm flipH="1">
            <a:off x="2505595" y="547712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4029615" y="3734764"/>
            <a:ext cx="2031" cy="928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ector angular 261"/>
          <p:cNvCxnSpPr/>
          <p:nvPr/>
        </p:nvCxnSpPr>
        <p:spPr>
          <a:xfrm rot="10800000" flipV="1">
            <a:off x="4974566" y="1606605"/>
            <a:ext cx="766572" cy="214041"/>
          </a:xfrm>
          <a:prstGeom prst="bentConnector3">
            <a:avLst>
              <a:gd name="adj1" fmla="val 1004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261"/>
          <p:cNvCxnSpPr/>
          <p:nvPr/>
        </p:nvCxnSpPr>
        <p:spPr>
          <a:xfrm>
            <a:off x="5741033" y="1604522"/>
            <a:ext cx="756134" cy="207937"/>
          </a:xfrm>
          <a:prstGeom prst="bentConnector3">
            <a:avLst>
              <a:gd name="adj1" fmla="val 1004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 descr="Nodo de segundo nivel" title="Nodo02"/>
          <p:cNvSpPr/>
          <p:nvPr/>
        </p:nvSpPr>
        <p:spPr>
          <a:xfrm>
            <a:off x="5948048" y="1807470"/>
            <a:ext cx="1014032" cy="2975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grafema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cxnSp>
        <p:nvCxnSpPr>
          <p:cNvPr id="108" name="Conector recto 378"/>
          <p:cNvCxnSpPr/>
          <p:nvPr/>
        </p:nvCxnSpPr>
        <p:spPr>
          <a:xfrm flipH="1">
            <a:off x="4973065" y="211304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781098" y="4662774"/>
            <a:ext cx="2569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ector angular 110"/>
          <p:cNvCxnSpPr/>
          <p:nvPr/>
        </p:nvCxnSpPr>
        <p:spPr>
          <a:xfrm rot="5400000">
            <a:off x="3709584" y="4881992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4973065" y="2467283"/>
            <a:ext cx="0" cy="413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382"/>
          <p:cNvCxnSpPr/>
          <p:nvPr/>
        </p:nvCxnSpPr>
        <p:spPr>
          <a:xfrm flipH="1">
            <a:off x="5450824" y="454948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308" idx="2"/>
          </p:cNvCxnSpPr>
          <p:nvPr/>
        </p:nvCxnSpPr>
        <p:spPr>
          <a:xfrm>
            <a:off x="5453177" y="3808717"/>
            <a:ext cx="12574" cy="602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378"/>
          <p:cNvCxnSpPr/>
          <p:nvPr/>
        </p:nvCxnSpPr>
        <p:spPr>
          <a:xfrm flipH="1">
            <a:off x="6505192" y="210459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5999844" y="2227058"/>
            <a:ext cx="1050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escribe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recto 131"/>
          <p:cNvCxnSpPr/>
          <p:nvPr/>
        </p:nvCxnSpPr>
        <p:spPr>
          <a:xfrm>
            <a:off x="6515739" y="2404216"/>
            <a:ext cx="0" cy="413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6531724" y="3512178"/>
            <a:ext cx="12574" cy="602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CuadroTexto 290" descr="Conector entre nodos" title="conector"/>
          <p:cNvSpPr txBox="1"/>
          <p:nvPr/>
        </p:nvSpPr>
        <p:spPr>
          <a:xfrm>
            <a:off x="6118932" y="4069343"/>
            <a:ext cx="877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Conector recto 382"/>
          <p:cNvCxnSpPr/>
          <p:nvPr/>
        </p:nvCxnSpPr>
        <p:spPr>
          <a:xfrm flipH="1">
            <a:off x="6542109" y="427223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8008764" y="3406999"/>
            <a:ext cx="0" cy="417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380"/>
          <p:cNvCxnSpPr/>
          <p:nvPr/>
        </p:nvCxnSpPr>
        <p:spPr>
          <a:xfrm flipH="1">
            <a:off x="1195291" y="351618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24" idx="1"/>
            <a:endCxn id="124" idx="1"/>
          </p:cNvCxnSpPr>
          <p:nvPr/>
        </p:nvCxnSpPr>
        <p:spPr>
          <a:xfrm>
            <a:off x="1378562" y="51579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57276" y="5166099"/>
            <a:ext cx="13700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254304" y="4953507"/>
            <a:ext cx="4425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 flipV="1">
            <a:off x="1681876" y="4619459"/>
            <a:ext cx="4549" cy="334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CuadroTexto 290" descr="Conector entre nodos" title="conector"/>
          <p:cNvSpPr txBox="1"/>
          <p:nvPr/>
        </p:nvSpPr>
        <p:spPr>
          <a:xfrm>
            <a:off x="1172281" y="4406149"/>
            <a:ext cx="1074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recto 382"/>
          <p:cNvCxnSpPr/>
          <p:nvPr/>
        </p:nvCxnSpPr>
        <p:spPr>
          <a:xfrm flipH="1">
            <a:off x="1688308" y="427223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659115" y="4270858"/>
            <a:ext cx="1" cy="445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CuadroTexto 290" descr="Conector entre nodos" title="conector"/>
          <p:cNvSpPr txBox="1"/>
          <p:nvPr/>
        </p:nvSpPr>
        <p:spPr>
          <a:xfrm>
            <a:off x="105195" y="4669561"/>
            <a:ext cx="1074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49"/>
          <p:cNvCxnSpPr/>
          <p:nvPr/>
        </p:nvCxnSpPr>
        <p:spPr>
          <a:xfrm>
            <a:off x="202729" y="5157941"/>
            <a:ext cx="0" cy="1198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202729" y="6356400"/>
            <a:ext cx="1396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211387" y="5448864"/>
            <a:ext cx="13700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211387" y="5864975"/>
            <a:ext cx="13700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211387" y="5166099"/>
            <a:ext cx="4656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 flipH="1" flipV="1">
            <a:off x="666241" y="4842857"/>
            <a:ext cx="4549" cy="334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10406</TotalTime>
  <Words>247</Words>
  <Application>Microsoft Office PowerPoint</Application>
  <PresentationFormat>Carta (216 x 279 mm)</PresentationFormat>
  <Paragraphs>70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93</cp:revision>
  <cp:lastPrinted>2015-07-29T20:44:12Z</cp:lastPrinted>
  <dcterms:created xsi:type="dcterms:W3CDTF">2015-05-14T14:12:36Z</dcterms:created>
  <dcterms:modified xsi:type="dcterms:W3CDTF">2015-09-09T15:18:50Z</dcterms:modified>
</cp:coreProperties>
</file>