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80" d="100"/>
          <a:sy n="180" d="100"/>
        </p:scale>
        <p:origin x="-384" y="-2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07/01/2016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 artículo editorial 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820160" y="965382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Literatura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4" idx="2"/>
          </p:cNvCxnSpPr>
          <p:nvPr/>
        </p:nvCxnSpPr>
        <p:spPr>
          <a:xfrm rot="5400000">
            <a:off x="2942357" y="-1133350"/>
            <a:ext cx="244755" cy="337372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530103" y="1715904"/>
            <a:ext cx="1634120" cy="4116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novela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uadroTexto 66" descr="Conector entre nodos" title="conector"/>
          <p:cNvSpPr txBox="1"/>
          <p:nvPr/>
        </p:nvSpPr>
        <p:spPr>
          <a:xfrm>
            <a:off x="724594" y="2234637"/>
            <a:ext cx="13065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define 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530103" y="2576354"/>
            <a:ext cx="1625549" cy="6225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narración en prosa de cierta extensión con un desarrollo más amplio que el cuento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7" name="Conector angular 136"/>
          <p:cNvCxnSpPr/>
          <p:nvPr/>
        </p:nvCxnSpPr>
        <p:spPr>
          <a:xfrm rot="16200000" flipV="1">
            <a:off x="1316187" y="3252228"/>
            <a:ext cx="119419" cy="87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uadroTexto 242" descr="Conector entre nodos" title="conector"/>
          <p:cNvSpPr txBox="1"/>
          <p:nvPr/>
        </p:nvSpPr>
        <p:spPr>
          <a:xfrm>
            <a:off x="771486" y="3325728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uede ser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Conector angular 131"/>
          <p:cNvCxnSpPr/>
          <p:nvPr/>
        </p:nvCxnSpPr>
        <p:spPr>
          <a:xfrm rot="16200000" flipH="1">
            <a:off x="1345583" y="708179"/>
            <a:ext cx="65734" cy="1157"/>
          </a:xfrm>
          <a:prstGeom prst="bentConnector3">
            <a:avLst>
              <a:gd name="adj1" fmla="val 4007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3015876" y="990827"/>
            <a:ext cx="1124746" cy="400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Gramática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Rectángulo 219" descr="Nodo de segundo nivel" title="Nodo02"/>
          <p:cNvSpPr/>
          <p:nvPr/>
        </p:nvSpPr>
        <p:spPr>
          <a:xfrm>
            <a:off x="2460189" y="1670742"/>
            <a:ext cx="1150975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oraciones transitivas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CuadroTexto 221" descr="Conector entre nodos" title="conector"/>
          <p:cNvSpPr txBox="1"/>
          <p:nvPr/>
        </p:nvSpPr>
        <p:spPr>
          <a:xfrm>
            <a:off x="2403014" y="2158849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on aquellas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Rectángulo 255" descr="Nodo de tercer nivel" title="Nodo03"/>
          <p:cNvSpPr/>
          <p:nvPr/>
        </p:nvSpPr>
        <p:spPr>
          <a:xfrm>
            <a:off x="2444103" y="2560684"/>
            <a:ext cx="1118120" cy="6065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raciones predicativas y activas con sujeto y predicado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7" name="Rectángulo 266" descr="Nodo de séptimo nivel" title="Nodo07"/>
          <p:cNvSpPr/>
          <p:nvPr/>
        </p:nvSpPr>
        <p:spPr>
          <a:xfrm>
            <a:off x="276916" y="4624801"/>
            <a:ext cx="1038129" cy="994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relata viajes y situaciones en las que los personajes se enfrentan al peligro o corren riesgos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Rectángulo 279" descr="Nodo de segundo nivel" title="Nodo02"/>
          <p:cNvSpPr/>
          <p:nvPr/>
        </p:nvSpPr>
        <p:spPr>
          <a:xfrm>
            <a:off x="5029958" y="1659926"/>
            <a:ext cx="990381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puntos suspensivos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CuadroTexto 281" descr="Conector entre nodos" title="conector"/>
          <p:cNvSpPr txBox="1"/>
          <p:nvPr/>
        </p:nvSpPr>
        <p:spPr>
          <a:xfrm>
            <a:off x="4935135" y="2206675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emplean para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4" name="Rectángulo 283" descr="Nodo de tercer nivel" title="Nodo03"/>
          <p:cNvSpPr/>
          <p:nvPr/>
        </p:nvSpPr>
        <p:spPr>
          <a:xfrm>
            <a:off x="5238199" y="2849108"/>
            <a:ext cx="1157397" cy="16743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ndicar una pausa en el discurso que puede significar duda o temor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 por entendida una parte del discurso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eñalar una enumeración incompleta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7050763" y="998700"/>
            <a:ext cx="1699814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Comprensión y producción textual 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>
            <a:stCxn id="4" idx="2"/>
          </p:cNvCxnSpPr>
          <p:nvPr/>
        </p:nvCxnSpPr>
        <p:spPr>
          <a:xfrm rot="16200000" flipH="1">
            <a:off x="6256919" y="-1074186"/>
            <a:ext cx="244754" cy="325539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7268771" y="1671146"/>
            <a:ext cx="1690928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editorial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Rectángulo 343" descr="Nodo de cuarto nivel&#10;" title="Nodo04"/>
          <p:cNvSpPr/>
          <p:nvPr/>
        </p:nvSpPr>
        <p:spPr>
          <a:xfrm>
            <a:off x="7726468" y="4297110"/>
            <a:ext cx="1270174" cy="16022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emplear la primera persona del plural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generar opinión y reacciones distintas </a:t>
            </a:r>
            <a:r>
              <a:rPr lang="es-ES"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los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eferirse a problemáticas actuales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3" name="Conector angular 112"/>
          <p:cNvCxnSpPr/>
          <p:nvPr/>
        </p:nvCxnSpPr>
        <p:spPr>
          <a:xfrm rot="16200000" flipH="1">
            <a:off x="3492177" y="598456"/>
            <a:ext cx="65734" cy="1157"/>
          </a:xfrm>
          <a:prstGeom prst="bentConnector3">
            <a:avLst>
              <a:gd name="adj1" fmla="val 6427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ángulo 115" descr="Nodo de primer nivel" title="Nodo01"/>
          <p:cNvSpPr/>
          <p:nvPr/>
        </p:nvSpPr>
        <p:spPr>
          <a:xfrm>
            <a:off x="5187152" y="990827"/>
            <a:ext cx="1422898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Ortografía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0" name="Conector angular 119"/>
          <p:cNvCxnSpPr/>
          <p:nvPr/>
        </p:nvCxnSpPr>
        <p:spPr>
          <a:xfrm rot="16200000" flipH="1">
            <a:off x="5818106" y="589655"/>
            <a:ext cx="65734" cy="1157"/>
          </a:xfrm>
          <a:prstGeom prst="bentConnector3">
            <a:avLst>
              <a:gd name="adj1" fmla="val 6427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angular 120"/>
          <p:cNvCxnSpPr/>
          <p:nvPr/>
        </p:nvCxnSpPr>
        <p:spPr>
          <a:xfrm rot="16200000" flipH="1">
            <a:off x="7974129" y="608496"/>
            <a:ext cx="65734" cy="1157"/>
          </a:xfrm>
          <a:prstGeom prst="bentConnector3">
            <a:avLst>
              <a:gd name="adj1" fmla="val 6427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angular 121"/>
          <p:cNvCxnSpPr/>
          <p:nvPr/>
        </p:nvCxnSpPr>
        <p:spPr>
          <a:xfrm rot="16200000" flipH="1">
            <a:off x="1336456" y="1465511"/>
            <a:ext cx="65734" cy="1157"/>
          </a:xfrm>
          <a:prstGeom prst="bentConnector3">
            <a:avLst>
              <a:gd name="adj1" fmla="val 4007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/>
          <p:nvPr/>
        </p:nvCxnSpPr>
        <p:spPr>
          <a:xfrm rot="16200000" flipH="1">
            <a:off x="1296791" y="2206237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angular 139"/>
          <p:cNvCxnSpPr/>
          <p:nvPr/>
        </p:nvCxnSpPr>
        <p:spPr>
          <a:xfrm rot="16200000" flipH="1">
            <a:off x="1306795" y="2499620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angular 144"/>
          <p:cNvCxnSpPr/>
          <p:nvPr/>
        </p:nvCxnSpPr>
        <p:spPr>
          <a:xfrm rot="16200000" flipV="1">
            <a:off x="1319673" y="3616488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angular 151"/>
          <p:cNvCxnSpPr/>
          <p:nvPr/>
        </p:nvCxnSpPr>
        <p:spPr>
          <a:xfrm rot="16200000" flipV="1">
            <a:off x="480022" y="4555529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angular 175"/>
          <p:cNvCxnSpPr/>
          <p:nvPr/>
        </p:nvCxnSpPr>
        <p:spPr>
          <a:xfrm rot="16200000" flipV="1">
            <a:off x="483489" y="3753384"/>
            <a:ext cx="119419" cy="877"/>
          </a:xfrm>
          <a:prstGeom prst="bentConnector3">
            <a:avLst>
              <a:gd name="adj1" fmla="val 8190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angular 179"/>
          <p:cNvCxnSpPr/>
          <p:nvPr/>
        </p:nvCxnSpPr>
        <p:spPr>
          <a:xfrm rot="16200000" flipV="1">
            <a:off x="473261" y="4149893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angular 180"/>
          <p:cNvCxnSpPr/>
          <p:nvPr/>
        </p:nvCxnSpPr>
        <p:spPr>
          <a:xfrm rot="16200000" flipV="1">
            <a:off x="487004" y="5708419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angular 184"/>
          <p:cNvCxnSpPr/>
          <p:nvPr/>
        </p:nvCxnSpPr>
        <p:spPr>
          <a:xfrm rot="16200000" flipV="1">
            <a:off x="492823" y="6050460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angular 189"/>
          <p:cNvCxnSpPr/>
          <p:nvPr/>
        </p:nvCxnSpPr>
        <p:spPr>
          <a:xfrm rot="16200000" flipH="1">
            <a:off x="2581081" y="1587971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angular 193"/>
          <p:cNvCxnSpPr/>
          <p:nvPr/>
        </p:nvCxnSpPr>
        <p:spPr>
          <a:xfrm rot="16200000" flipH="1">
            <a:off x="2899376" y="2110109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angular 196"/>
          <p:cNvCxnSpPr/>
          <p:nvPr/>
        </p:nvCxnSpPr>
        <p:spPr>
          <a:xfrm rot="5400000" flipH="1" flipV="1">
            <a:off x="2886300" y="3252227"/>
            <a:ext cx="159461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2972339" y="3467184"/>
            <a:ext cx="11489" cy="740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6" name="Rectángulo 275" descr="Nodo de quinto nivel" title="Nodo05"/>
          <p:cNvSpPr/>
          <p:nvPr/>
        </p:nvSpPr>
        <p:spPr>
          <a:xfrm>
            <a:off x="2816819" y="4471294"/>
            <a:ext cx="978012" cy="2745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omplemento directo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6" name="Conector angular 305"/>
          <p:cNvCxnSpPr/>
          <p:nvPr/>
        </p:nvCxnSpPr>
        <p:spPr>
          <a:xfrm rot="16200000" flipH="1">
            <a:off x="5811554" y="2772282"/>
            <a:ext cx="143029" cy="877"/>
          </a:xfrm>
          <a:prstGeom prst="bentConnector3">
            <a:avLst>
              <a:gd name="adj1" fmla="val -7542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ector angular 314"/>
          <p:cNvCxnSpPr/>
          <p:nvPr/>
        </p:nvCxnSpPr>
        <p:spPr>
          <a:xfrm rot="16200000" flipH="1">
            <a:off x="3814709" y="3400754"/>
            <a:ext cx="143029" cy="877"/>
          </a:xfrm>
          <a:prstGeom prst="bentConnector3">
            <a:avLst>
              <a:gd name="adj1" fmla="val 10327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ector angular 316"/>
          <p:cNvCxnSpPr/>
          <p:nvPr/>
        </p:nvCxnSpPr>
        <p:spPr>
          <a:xfrm rot="16200000" flipH="1">
            <a:off x="7933307" y="2203678"/>
            <a:ext cx="143029" cy="877"/>
          </a:xfrm>
          <a:prstGeom prst="bentConnector3">
            <a:avLst>
              <a:gd name="adj1" fmla="val -611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CuadroTexto 317" descr="Conector entre nodos" title="conector"/>
          <p:cNvSpPr txBox="1"/>
          <p:nvPr/>
        </p:nvSpPr>
        <p:spPr>
          <a:xfrm>
            <a:off x="7483411" y="2287612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define 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Rectángulo 318" descr="Nodo de tercer nivel" title="Nodo03"/>
          <p:cNvSpPr/>
          <p:nvPr/>
        </p:nvSpPr>
        <p:spPr>
          <a:xfrm>
            <a:off x="7732473" y="2693994"/>
            <a:ext cx="1313370" cy="7936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artículo no firmado que expresa la opinión de un medio de comunicación sobre un tema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6" name="Conector angular 325"/>
          <p:cNvCxnSpPr/>
          <p:nvPr/>
        </p:nvCxnSpPr>
        <p:spPr>
          <a:xfrm rot="5400000">
            <a:off x="8306277" y="4212166"/>
            <a:ext cx="166639" cy="877"/>
          </a:xfrm>
          <a:prstGeom prst="bentConnector3">
            <a:avLst>
              <a:gd name="adj1" fmla="val 172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angular 330"/>
          <p:cNvCxnSpPr/>
          <p:nvPr/>
        </p:nvCxnSpPr>
        <p:spPr>
          <a:xfrm rot="16200000" flipH="1">
            <a:off x="7937429" y="1516456"/>
            <a:ext cx="143029" cy="877"/>
          </a:xfrm>
          <a:prstGeom prst="bentConnector3">
            <a:avLst>
              <a:gd name="adj1" fmla="val 15575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CuadroTexto 362" descr="Conector entre nodos" title="conector"/>
          <p:cNvSpPr txBox="1"/>
          <p:nvPr/>
        </p:nvSpPr>
        <p:spPr>
          <a:xfrm>
            <a:off x="7830571" y="3751914"/>
            <a:ext cx="1117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 cual se caracteriza por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" name="Conector recto 106"/>
          <p:cNvCxnSpPr/>
          <p:nvPr/>
        </p:nvCxnSpPr>
        <p:spPr>
          <a:xfrm>
            <a:off x="8389158" y="3483947"/>
            <a:ext cx="0" cy="255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CuadroTexto 118" descr="Conector entre nodos" title="conector"/>
          <p:cNvSpPr txBox="1"/>
          <p:nvPr/>
        </p:nvSpPr>
        <p:spPr>
          <a:xfrm>
            <a:off x="-35147" y="4226534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ángulo 122" descr="Nodo de cuarto nivel&#10;" title="Nodo04"/>
          <p:cNvSpPr/>
          <p:nvPr/>
        </p:nvSpPr>
        <p:spPr>
          <a:xfrm>
            <a:off x="280472" y="3761960"/>
            <a:ext cx="1062132" cy="297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aventuras</a:t>
            </a:r>
          </a:p>
        </p:txBody>
      </p:sp>
      <p:cxnSp>
        <p:nvCxnSpPr>
          <p:cNvPr id="124" name="Conector angular 123"/>
          <p:cNvCxnSpPr/>
          <p:nvPr/>
        </p:nvCxnSpPr>
        <p:spPr>
          <a:xfrm rot="16200000" flipV="1">
            <a:off x="2060679" y="4538232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ángulo 124" descr="Nodo de séptimo nivel" title="Nodo07"/>
          <p:cNvSpPr/>
          <p:nvPr/>
        </p:nvSpPr>
        <p:spPr>
          <a:xfrm>
            <a:off x="1505875" y="4608572"/>
            <a:ext cx="1038663" cy="1018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elata sucesos que tienen lugar en el futuro y destaca los avances tecnológicos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ángulo 127" descr="Nodo de séptimo nivel" title="Nodo07"/>
          <p:cNvSpPr/>
          <p:nvPr/>
        </p:nvSpPr>
        <p:spPr>
          <a:xfrm>
            <a:off x="1447321" y="6117792"/>
            <a:ext cx="1312192" cy="668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invención de Morel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Bioy Casares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Tierra a la Luna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Julio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CuadroTexto 133" descr="Conector entre nodos" title="conector"/>
          <p:cNvSpPr txBox="1"/>
          <p:nvPr/>
        </p:nvSpPr>
        <p:spPr>
          <a:xfrm>
            <a:off x="39285" y="5772156"/>
            <a:ext cx="1120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Rectángulo 143" descr="Nodo de sexto nivel" title="Nodo06"/>
          <p:cNvSpPr/>
          <p:nvPr/>
        </p:nvSpPr>
        <p:spPr>
          <a:xfrm>
            <a:off x="39285" y="6123213"/>
            <a:ext cx="1329459" cy="6629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Robinson Crusoe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Daniel Defoe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isla del tesoro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Robert Louis Stevenson 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Rectángulo 147" descr="Nodo de quinto nivel" title="Nodo05"/>
          <p:cNvSpPr/>
          <p:nvPr/>
        </p:nvSpPr>
        <p:spPr>
          <a:xfrm>
            <a:off x="2807656" y="5285673"/>
            <a:ext cx="1001052" cy="289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omplemento circunstancial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ectángulo 150" descr="Nodo de quinto nivel" title="Nodo05"/>
          <p:cNvSpPr/>
          <p:nvPr/>
        </p:nvSpPr>
        <p:spPr>
          <a:xfrm>
            <a:off x="2815076" y="4897678"/>
            <a:ext cx="988155" cy="26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omplemento indirecto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Conector recto 20"/>
          <p:cNvCxnSpPr/>
          <p:nvPr/>
        </p:nvCxnSpPr>
        <p:spPr>
          <a:xfrm>
            <a:off x="3893751" y="3615414"/>
            <a:ext cx="0" cy="1296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541632" y="3689694"/>
            <a:ext cx="15827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Conector angular 129"/>
          <p:cNvCxnSpPr/>
          <p:nvPr/>
        </p:nvCxnSpPr>
        <p:spPr>
          <a:xfrm rot="16200000" flipV="1">
            <a:off x="2062554" y="3745561"/>
            <a:ext cx="119419" cy="877"/>
          </a:xfrm>
          <a:prstGeom prst="bentConnector3">
            <a:avLst>
              <a:gd name="adj1" fmla="val 7127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ángulo 146" descr="Nodo de cuarto nivel&#10;" title="Nodo04"/>
          <p:cNvSpPr/>
          <p:nvPr/>
        </p:nvSpPr>
        <p:spPr>
          <a:xfrm>
            <a:off x="1473750" y="3800748"/>
            <a:ext cx="1062132" cy="297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ciencia ficción</a:t>
            </a:r>
          </a:p>
        </p:txBody>
      </p:sp>
      <p:cxnSp>
        <p:nvCxnSpPr>
          <p:cNvPr id="160" name="Conector angular 159"/>
          <p:cNvCxnSpPr/>
          <p:nvPr/>
        </p:nvCxnSpPr>
        <p:spPr>
          <a:xfrm rot="16200000" flipV="1">
            <a:off x="2058088" y="4187197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CuadroTexto 163" descr="Conector entre nodos" title="conector"/>
          <p:cNvSpPr txBox="1"/>
          <p:nvPr/>
        </p:nvSpPr>
        <p:spPr>
          <a:xfrm>
            <a:off x="1528998" y="4207366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5" name="Conector angular 164"/>
          <p:cNvCxnSpPr/>
          <p:nvPr/>
        </p:nvCxnSpPr>
        <p:spPr>
          <a:xfrm rot="16200000" flipV="1">
            <a:off x="2058088" y="5715305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CuadroTexto 167" descr="Conector entre nodos" title="conector"/>
          <p:cNvSpPr txBox="1"/>
          <p:nvPr/>
        </p:nvSpPr>
        <p:spPr>
          <a:xfrm>
            <a:off x="1607442" y="5756710"/>
            <a:ext cx="1120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0" name="Conector angular 169"/>
          <p:cNvCxnSpPr/>
          <p:nvPr/>
        </p:nvCxnSpPr>
        <p:spPr>
          <a:xfrm rot="16200000" flipV="1">
            <a:off x="2057211" y="6059476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angular 170"/>
          <p:cNvCxnSpPr/>
          <p:nvPr/>
        </p:nvCxnSpPr>
        <p:spPr>
          <a:xfrm rot="16200000" flipV="1">
            <a:off x="3474657" y="1450396"/>
            <a:ext cx="119419" cy="877"/>
          </a:xfrm>
          <a:prstGeom prst="bentConnector3">
            <a:avLst>
              <a:gd name="adj1" fmla="val 8722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V="1">
            <a:off x="2642608" y="1504195"/>
            <a:ext cx="1885950" cy="127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7" name="Rectángulo 176" descr="Nodo de segundo nivel" title="Nodo02"/>
          <p:cNvSpPr/>
          <p:nvPr/>
        </p:nvSpPr>
        <p:spPr>
          <a:xfrm>
            <a:off x="3700071" y="1659143"/>
            <a:ext cx="1150975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oraciones intransitivas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8" name="Conector angular 177"/>
          <p:cNvCxnSpPr/>
          <p:nvPr/>
        </p:nvCxnSpPr>
        <p:spPr>
          <a:xfrm rot="16200000" flipH="1">
            <a:off x="4452920" y="1576037"/>
            <a:ext cx="143029" cy="877"/>
          </a:xfrm>
          <a:prstGeom prst="bentConnector3">
            <a:avLst>
              <a:gd name="adj1" fmla="val 766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CuadroTexto 178" descr="Conector entre nodos" title="conector"/>
          <p:cNvSpPr txBox="1"/>
          <p:nvPr/>
        </p:nvSpPr>
        <p:spPr>
          <a:xfrm>
            <a:off x="3716970" y="2154814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on aquellas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3" name="Conector angular 182"/>
          <p:cNvCxnSpPr/>
          <p:nvPr/>
        </p:nvCxnSpPr>
        <p:spPr>
          <a:xfrm rot="16200000" flipH="1">
            <a:off x="4211858" y="2082491"/>
            <a:ext cx="143029" cy="877"/>
          </a:xfrm>
          <a:prstGeom prst="bentConnector3">
            <a:avLst>
              <a:gd name="adj1" fmla="val 116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ángulo 186" descr="Nodo de tercer nivel" title="Nodo03"/>
          <p:cNvSpPr/>
          <p:nvPr/>
        </p:nvSpPr>
        <p:spPr>
          <a:xfrm>
            <a:off x="3714342" y="2573374"/>
            <a:ext cx="1122431" cy="5939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raciones predicativas y activas que tienen sujeto y predicado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9" name="Conector angular 188"/>
          <p:cNvCxnSpPr/>
          <p:nvPr/>
        </p:nvCxnSpPr>
        <p:spPr>
          <a:xfrm rot="16200000" flipH="1">
            <a:off x="2888296" y="2493457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angular 190"/>
          <p:cNvCxnSpPr/>
          <p:nvPr/>
        </p:nvCxnSpPr>
        <p:spPr>
          <a:xfrm rot="16200000" flipH="1">
            <a:off x="4212599" y="2493457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uadroTexto 191" descr="Conector entre nodos" title="conector"/>
          <p:cNvSpPr txBox="1"/>
          <p:nvPr/>
        </p:nvSpPr>
        <p:spPr>
          <a:xfrm>
            <a:off x="2413948" y="3268503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ue pueden tener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6" name="Conector recto 225"/>
          <p:cNvCxnSpPr/>
          <p:nvPr/>
        </p:nvCxnSpPr>
        <p:spPr>
          <a:xfrm flipV="1">
            <a:off x="3802044" y="4627910"/>
            <a:ext cx="21477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ector recto 192"/>
          <p:cNvCxnSpPr/>
          <p:nvPr/>
        </p:nvCxnSpPr>
        <p:spPr>
          <a:xfrm flipV="1">
            <a:off x="3803506" y="5020522"/>
            <a:ext cx="21477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ector recto 194"/>
          <p:cNvCxnSpPr/>
          <p:nvPr/>
        </p:nvCxnSpPr>
        <p:spPr>
          <a:xfrm flipV="1">
            <a:off x="3809257" y="5461873"/>
            <a:ext cx="21477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Conector recto 229"/>
          <p:cNvCxnSpPr/>
          <p:nvPr/>
        </p:nvCxnSpPr>
        <p:spPr>
          <a:xfrm>
            <a:off x="2983828" y="4207366"/>
            <a:ext cx="10474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2" name="Conector recto 231"/>
          <p:cNvCxnSpPr/>
          <p:nvPr/>
        </p:nvCxnSpPr>
        <p:spPr>
          <a:xfrm>
            <a:off x="4031250" y="4196962"/>
            <a:ext cx="0" cy="12853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Conector recto 233"/>
          <p:cNvCxnSpPr/>
          <p:nvPr/>
        </p:nvCxnSpPr>
        <p:spPr>
          <a:xfrm>
            <a:off x="3885785" y="3329505"/>
            <a:ext cx="72675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6" name="CuadroTexto 195" descr="Conector entre nodos" title="conector"/>
          <p:cNvSpPr txBox="1"/>
          <p:nvPr/>
        </p:nvSpPr>
        <p:spPr>
          <a:xfrm>
            <a:off x="3334042" y="3421268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constan de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Rectángulo 197" descr="Nodo de quinto nivel" title="Nodo05"/>
          <p:cNvSpPr/>
          <p:nvPr/>
        </p:nvSpPr>
        <p:spPr>
          <a:xfrm>
            <a:off x="3314630" y="3742558"/>
            <a:ext cx="988155" cy="26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omplemento indirecto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9" name="Conector angular 198"/>
          <p:cNvCxnSpPr/>
          <p:nvPr/>
        </p:nvCxnSpPr>
        <p:spPr>
          <a:xfrm rot="16200000" flipH="1">
            <a:off x="4539820" y="3393876"/>
            <a:ext cx="143029" cy="877"/>
          </a:xfrm>
          <a:prstGeom prst="bentConnector3">
            <a:avLst>
              <a:gd name="adj1" fmla="val 10327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CuadroTexto 199" descr="Conector entre nodos" title="conector"/>
          <p:cNvSpPr txBox="1"/>
          <p:nvPr/>
        </p:nvSpPr>
        <p:spPr>
          <a:xfrm>
            <a:off x="4117836" y="3429163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pueden tener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7" name="Conector recto 236"/>
          <p:cNvCxnSpPr/>
          <p:nvPr/>
        </p:nvCxnSpPr>
        <p:spPr>
          <a:xfrm flipH="1">
            <a:off x="4613563" y="3634459"/>
            <a:ext cx="280" cy="6806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1" name="Rectángulo 200" descr="Nodo de quinto nivel" title="Nodo05"/>
          <p:cNvSpPr/>
          <p:nvPr/>
        </p:nvSpPr>
        <p:spPr>
          <a:xfrm>
            <a:off x="4152167" y="4318516"/>
            <a:ext cx="1001052" cy="289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omplemento circunstancial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Rectángulo 201" descr="Nodo de segundo nivel" title="Nodo02"/>
          <p:cNvSpPr/>
          <p:nvPr/>
        </p:nvSpPr>
        <p:spPr>
          <a:xfrm>
            <a:off x="6147132" y="1667048"/>
            <a:ext cx="990381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comillas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3" name="Conector angular 202"/>
          <p:cNvCxnSpPr/>
          <p:nvPr/>
        </p:nvCxnSpPr>
        <p:spPr>
          <a:xfrm rot="16200000" flipV="1">
            <a:off x="5797926" y="1489880"/>
            <a:ext cx="119419" cy="877"/>
          </a:xfrm>
          <a:prstGeom prst="bentConnector3">
            <a:avLst>
              <a:gd name="adj1" fmla="val 8722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ector recto 241"/>
          <p:cNvCxnSpPr/>
          <p:nvPr/>
        </p:nvCxnSpPr>
        <p:spPr>
          <a:xfrm>
            <a:off x="5315422" y="1550028"/>
            <a:ext cx="0" cy="1091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Conector recto 204"/>
          <p:cNvCxnSpPr/>
          <p:nvPr/>
        </p:nvCxnSpPr>
        <p:spPr>
          <a:xfrm>
            <a:off x="6915908" y="1550028"/>
            <a:ext cx="0" cy="1091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6" name="Conector recto 245"/>
          <p:cNvCxnSpPr/>
          <p:nvPr/>
        </p:nvCxnSpPr>
        <p:spPr>
          <a:xfrm>
            <a:off x="5315422" y="1550028"/>
            <a:ext cx="160048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Conector angular 205"/>
          <p:cNvCxnSpPr/>
          <p:nvPr/>
        </p:nvCxnSpPr>
        <p:spPr>
          <a:xfrm rot="16200000" flipH="1">
            <a:off x="5425853" y="2173836"/>
            <a:ext cx="143029" cy="877"/>
          </a:xfrm>
          <a:prstGeom prst="bentConnector3">
            <a:avLst>
              <a:gd name="adj1" fmla="val -611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angular 206"/>
          <p:cNvCxnSpPr/>
          <p:nvPr/>
        </p:nvCxnSpPr>
        <p:spPr>
          <a:xfrm rot="16200000" flipH="1">
            <a:off x="6619053" y="2184154"/>
            <a:ext cx="143029" cy="877"/>
          </a:xfrm>
          <a:prstGeom prst="bentConnector3">
            <a:avLst>
              <a:gd name="adj1" fmla="val -611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CuadroTexto 207" descr="Conector entre nodos" title="conector"/>
          <p:cNvSpPr txBox="1"/>
          <p:nvPr/>
        </p:nvSpPr>
        <p:spPr>
          <a:xfrm>
            <a:off x="6107082" y="2195641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utilizan para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Rectángulo 208" descr="Nodo de tercer nivel" title="Nodo03"/>
          <p:cNvSpPr/>
          <p:nvPr/>
        </p:nvSpPr>
        <p:spPr>
          <a:xfrm>
            <a:off x="6490096" y="2851341"/>
            <a:ext cx="1139591" cy="16721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nmarcar la reproducción de citas textuales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Indicar que una palabra es impropia, de otra lengua o se utiliza irónicamente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0" name="Conector angular 209"/>
          <p:cNvCxnSpPr/>
          <p:nvPr/>
        </p:nvCxnSpPr>
        <p:spPr>
          <a:xfrm rot="16200000" flipH="1">
            <a:off x="7066437" y="2788388"/>
            <a:ext cx="143029" cy="877"/>
          </a:xfrm>
          <a:prstGeom prst="bentConnector3">
            <a:avLst>
              <a:gd name="adj1" fmla="val -9213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angular 210"/>
          <p:cNvCxnSpPr/>
          <p:nvPr/>
        </p:nvCxnSpPr>
        <p:spPr>
          <a:xfrm rot="16200000" flipH="1">
            <a:off x="5551947" y="4828931"/>
            <a:ext cx="143029" cy="877"/>
          </a:xfrm>
          <a:prstGeom prst="bentConnector3">
            <a:avLst>
              <a:gd name="adj1" fmla="val -15899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uadroTexto 211" descr="Conector entre nodos" title="conector"/>
          <p:cNvSpPr txBox="1"/>
          <p:nvPr/>
        </p:nvSpPr>
        <p:spPr>
          <a:xfrm>
            <a:off x="5110967" y="4855179"/>
            <a:ext cx="1120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3" name="Conector angular 212"/>
          <p:cNvCxnSpPr/>
          <p:nvPr/>
        </p:nvCxnSpPr>
        <p:spPr>
          <a:xfrm rot="16200000" flipH="1">
            <a:off x="5551947" y="5165961"/>
            <a:ext cx="143029" cy="877"/>
          </a:xfrm>
          <a:prstGeom prst="bentConnector3">
            <a:avLst>
              <a:gd name="adj1" fmla="val -290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ángulo 213" descr="Nodo de cuarto nivel&#10;" title="Nodo04"/>
          <p:cNvSpPr/>
          <p:nvPr/>
        </p:nvSpPr>
        <p:spPr>
          <a:xfrm>
            <a:off x="4071826" y="5541085"/>
            <a:ext cx="1564912" cy="120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sabría explicar por qué sucedió eso, tal vez…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Camarón que se duerme…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Puedes comer lo que quieras, pasteles, galletas, gelatina…</a:t>
            </a:r>
          </a:p>
        </p:txBody>
      </p:sp>
      <p:cxnSp>
        <p:nvCxnSpPr>
          <p:cNvPr id="215" name="Conector angular 214"/>
          <p:cNvCxnSpPr/>
          <p:nvPr/>
        </p:nvCxnSpPr>
        <p:spPr>
          <a:xfrm rot="16200000" flipV="1">
            <a:off x="5430334" y="2528669"/>
            <a:ext cx="119419" cy="877"/>
          </a:xfrm>
          <a:prstGeom prst="bentConnector3">
            <a:avLst>
              <a:gd name="adj1" fmla="val 1550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ector recto 254"/>
          <p:cNvCxnSpPr/>
          <p:nvPr/>
        </p:nvCxnSpPr>
        <p:spPr>
          <a:xfrm>
            <a:off x="5493722" y="2588817"/>
            <a:ext cx="4040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Conector angular 216"/>
          <p:cNvCxnSpPr/>
          <p:nvPr/>
        </p:nvCxnSpPr>
        <p:spPr>
          <a:xfrm rot="16200000" flipV="1">
            <a:off x="6630858" y="2525255"/>
            <a:ext cx="119419" cy="877"/>
          </a:xfrm>
          <a:prstGeom prst="bentConnector3">
            <a:avLst>
              <a:gd name="adj1" fmla="val 1550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6690129" y="2585403"/>
            <a:ext cx="4473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Conector angular 217"/>
          <p:cNvCxnSpPr/>
          <p:nvPr/>
        </p:nvCxnSpPr>
        <p:spPr>
          <a:xfrm rot="16200000" flipH="1">
            <a:off x="7047208" y="4828930"/>
            <a:ext cx="143029" cy="877"/>
          </a:xfrm>
          <a:prstGeom prst="bentConnector3">
            <a:avLst>
              <a:gd name="adj1" fmla="val -15899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CuadroTexto 218" descr="Conector entre nodos" title="conector"/>
          <p:cNvSpPr txBox="1"/>
          <p:nvPr/>
        </p:nvSpPr>
        <p:spPr>
          <a:xfrm>
            <a:off x="6527266" y="4842454"/>
            <a:ext cx="1120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" name="Rectángulo 222" descr="Nodo de cuarto nivel&#10;" title="Nodo04"/>
          <p:cNvSpPr/>
          <p:nvPr/>
        </p:nvSpPr>
        <p:spPr>
          <a:xfrm>
            <a:off x="5732349" y="5532185"/>
            <a:ext cx="1564912" cy="120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filósofo define la consciencia como la “capacidad del ser humano de reconocer la realidad”.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Luis tiene “asuntos” por resolver.</a:t>
            </a:r>
          </a:p>
        </p:txBody>
      </p:sp>
      <p:cxnSp>
        <p:nvCxnSpPr>
          <p:cNvPr id="47" name="Conector recto 46"/>
          <p:cNvCxnSpPr/>
          <p:nvPr/>
        </p:nvCxnSpPr>
        <p:spPr>
          <a:xfrm flipH="1">
            <a:off x="4652693" y="5237914"/>
            <a:ext cx="9703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4668054" y="5237914"/>
            <a:ext cx="0" cy="3125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7" name="Conector angular 256"/>
          <p:cNvCxnSpPr/>
          <p:nvPr/>
        </p:nvCxnSpPr>
        <p:spPr>
          <a:xfrm rot="16200000" flipH="1">
            <a:off x="7041081" y="5137588"/>
            <a:ext cx="143029" cy="877"/>
          </a:xfrm>
          <a:prstGeom prst="bentConnector3">
            <a:avLst>
              <a:gd name="adj1" fmla="val -290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 flipV="1">
            <a:off x="6087699" y="5207353"/>
            <a:ext cx="1024458" cy="108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8" name="Conector recto 257"/>
          <p:cNvCxnSpPr/>
          <p:nvPr/>
        </p:nvCxnSpPr>
        <p:spPr>
          <a:xfrm>
            <a:off x="6089968" y="5219665"/>
            <a:ext cx="0" cy="3125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9" name="Conector angular 258"/>
          <p:cNvCxnSpPr/>
          <p:nvPr/>
        </p:nvCxnSpPr>
        <p:spPr>
          <a:xfrm rot="16200000" flipH="1">
            <a:off x="4207344" y="3243233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onector angular 259"/>
          <p:cNvCxnSpPr/>
          <p:nvPr/>
        </p:nvCxnSpPr>
        <p:spPr>
          <a:xfrm rot="5400000">
            <a:off x="7920625" y="2612766"/>
            <a:ext cx="166639" cy="877"/>
          </a:xfrm>
          <a:prstGeom prst="bentConnector3">
            <a:avLst>
              <a:gd name="adj1" fmla="val 172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1929</TotalTime>
  <Words>302</Words>
  <Application>Microsoft Office PowerPoint</Application>
  <PresentationFormat>Carta (216 x 279 mm)</PresentationFormat>
  <Paragraphs>60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Csepulveda</cp:lastModifiedBy>
  <cp:revision>96</cp:revision>
  <cp:lastPrinted>2015-06-25T22:36:16Z</cp:lastPrinted>
  <dcterms:created xsi:type="dcterms:W3CDTF">2015-05-14T14:12:36Z</dcterms:created>
  <dcterms:modified xsi:type="dcterms:W3CDTF">2016-01-07T17:19:05Z</dcterms:modified>
</cp:coreProperties>
</file>