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60" d="100"/>
          <a:sy n="160" d="100"/>
        </p:scale>
        <p:origin x="114" y="-17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20238" y="71729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 protocolo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874214" y="958811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Literatura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/>
          <p:nvPr/>
        </p:nvCxnSpPr>
        <p:spPr>
          <a:xfrm rot="5400000">
            <a:off x="2942357" y="-1140519"/>
            <a:ext cx="244755" cy="337372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630260" y="1721106"/>
            <a:ext cx="1748483" cy="4116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literatura española </a:t>
            </a:r>
          </a:p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Barroco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uadroTexto 66" descr="Conector entre nodos" title="conector"/>
          <p:cNvSpPr txBox="1"/>
          <p:nvPr/>
        </p:nvSpPr>
        <p:spPr>
          <a:xfrm>
            <a:off x="208466" y="2385420"/>
            <a:ext cx="13065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caracterizó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1998960" y="2825269"/>
            <a:ext cx="1112643" cy="13056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moral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metafísica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religión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pasiones humanas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defectos de la sociedad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honor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Conector angular 131"/>
          <p:cNvCxnSpPr/>
          <p:nvPr/>
        </p:nvCxnSpPr>
        <p:spPr>
          <a:xfrm rot="16200000" flipH="1">
            <a:off x="1345583" y="708179"/>
            <a:ext cx="65734" cy="1157"/>
          </a:xfrm>
          <a:prstGeom prst="bentConnector3">
            <a:avLst>
              <a:gd name="adj1" fmla="val 40079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3275259" y="996743"/>
            <a:ext cx="1124746" cy="400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Lingüística 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Rectángulo 219" descr="Nodo de segundo nivel" title="Nodo02"/>
          <p:cNvSpPr/>
          <p:nvPr/>
        </p:nvSpPr>
        <p:spPr>
          <a:xfrm>
            <a:off x="3266405" y="1677390"/>
            <a:ext cx="1146075" cy="2782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discurso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Rectángulo 279" descr="Nodo de segundo nivel" title="Nodo02"/>
          <p:cNvSpPr/>
          <p:nvPr/>
        </p:nvSpPr>
        <p:spPr>
          <a:xfrm>
            <a:off x="5395385" y="1746449"/>
            <a:ext cx="990381" cy="2358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grafema x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CuadroTexto 281" descr="Conector entre nodos" title="conector"/>
          <p:cNvSpPr txBox="1"/>
          <p:nvPr/>
        </p:nvSpPr>
        <p:spPr>
          <a:xfrm>
            <a:off x="5430299" y="2229506"/>
            <a:ext cx="111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escribe en palabras que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7050763" y="998700"/>
            <a:ext cx="1699814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Comprensión y producción textual 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>
            <a:stCxn id="4" idx="2"/>
          </p:cNvCxnSpPr>
          <p:nvPr/>
        </p:nvCxnSpPr>
        <p:spPr>
          <a:xfrm rot="16200000" flipH="1">
            <a:off x="6265426" y="-1080902"/>
            <a:ext cx="244754" cy="325539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7279972" y="1677909"/>
            <a:ext cx="1416857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protocolo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3" name="Conector angular 112"/>
          <p:cNvCxnSpPr/>
          <p:nvPr/>
        </p:nvCxnSpPr>
        <p:spPr>
          <a:xfrm rot="16200000" flipH="1">
            <a:off x="3682054" y="598131"/>
            <a:ext cx="65734" cy="1157"/>
          </a:xfrm>
          <a:prstGeom prst="bentConnector3">
            <a:avLst>
              <a:gd name="adj1" fmla="val 64271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ángulo 115" descr="Nodo de primer nivel" title="Nodo01"/>
          <p:cNvSpPr/>
          <p:nvPr/>
        </p:nvSpPr>
        <p:spPr>
          <a:xfrm>
            <a:off x="5187152" y="990827"/>
            <a:ext cx="1422898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Ortografía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0" name="Conector angular 119"/>
          <p:cNvCxnSpPr/>
          <p:nvPr/>
        </p:nvCxnSpPr>
        <p:spPr>
          <a:xfrm rot="16200000" flipH="1">
            <a:off x="5818106" y="589655"/>
            <a:ext cx="65734" cy="1157"/>
          </a:xfrm>
          <a:prstGeom prst="bentConnector3">
            <a:avLst>
              <a:gd name="adj1" fmla="val 64271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angular 120"/>
          <p:cNvCxnSpPr/>
          <p:nvPr/>
        </p:nvCxnSpPr>
        <p:spPr>
          <a:xfrm rot="16200000" flipH="1">
            <a:off x="7974129" y="608496"/>
            <a:ext cx="65734" cy="1157"/>
          </a:xfrm>
          <a:prstGeom prst="bentConnector3">
            <a:avLst>
              <a:gd name="adj1" fmla="val 64271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angular 121"/>
          <p:cNvCxnSpPr/>
          <p:nvPr/>
        </p:nvCxnSpPr>
        <p:spPr>
          <a:xfrm rot="16200000" flipH="1">
            <a:off x="1336456" y="1465511"/>
            <a:ext cx="65734" cy="1157"/>
          </a:xfrm>
          <a:prstGeom prst="bentConnector3">
            <a:avLst>
              <a:gd name="adj1" fmla="val 40079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/>
          <p:nvPr/>
        </p:nvCxnSpPr>
        <p:spPr>
          <a:xfrm rot="16200000" flipH="1">
            <a:off x="1296791" y="2206237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angular 139"/>
          <p:cNvCxnSpPr/>
          <p:nvPr/>
        </p:nvCxnSpPr>
        <p:spPr>
          <a:xfrm rot="16200000" flipH="1">
            <a:off x="724904" y="2354425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angular 180"/>
          <p:cNvCxnSpPr/>
          <p:nvPr/>
        </p:nvCxnSpPr>
        <p:spPr>
          <a:xfrm rot="16200000" flipV="1">
            <a:off x="723882" y="4410587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angular 184"/>
          <p:cNvCxnSpPr/>
          <p:nvPr/>
        </p:nvCxnSpPr>
        <p:spPr>
          <a:xfrm rot="16200000" flipV="1">
            <a:off x="1591149" y="4430932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ector angular 314"/>
          <p:cNvCxnSpPr/>
          <p:nvPr/>
        </p:nvCxnSpPr>
        <p:spPr>
          <a:xfrm rot="16200000" flipH="1">
            <a:off x="4476262" y="4006206"/>
            <a:ext cx="143029" cy="877"/>
          </a:xfrm>
          <a:prstGeom prst="bentConnector3">
            <a:avLst>
              <a:gd name="adj1" fmla="val 10327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ector angular 316"/>
          <p:cNvCxnSpPr/>
          <p:nvPr/>
        </p:nvCxnSpPr>
        <p:spPr>
          <a:xfrm rot="16200000" flipH="1">
            <a:off x="7933307" y="2203678"/>
            <a:ext cx="143029" cy="877"/>
          </a:xfrm>
          <a:prstGeom prst="bentConnector3">
            <a:avLst>
              <a:gd name="adj1" fmla="val -611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CuadroTexto 317" descr="Conector entre nodos" title="conector"/>
          <p:cNvSpPr txBox="1"/>
          <p:nvPr/>
        </p:nvSpPr>
        <p:spPr>
          <a:xfrm>
            <a:off x="7483411" y="2268123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 un texto que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Rectángulo 318" descr="Nodo de tercer nivel" title="Nodo03"/>
          <p:cNvSpPr/>
          <p:nvPr/>
        </p:nvSpPr>
        <p:spPr>
          <a:xfrm>
            <a:off x="7383460" y="2627060"/>
            <a:ext cx="1313370" cy="7756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intetiza, jerarquiza y organiza los asuntos tratados durante una sesión académica 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1" name="Conector angular 330"/>
          <p:cNvCxnSpPr/>
          <p:nvPr/>
        </p:nvCxnSpPr>
        <p:spPr>
          <a:xfrm rot="16200000" flipH="1">
            <a:off x="7937429" y="1516456"/>
            <a:ext cx="143029" cy="877"/>
          </a:xfrm>
          <a:prstGeom prst="bentConnector3">
            <a:avLst>
              <a:gd name="adj1" fmla="val 15575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CuadroTexto 362" descr="Conector entre nodos" title="conector"/>
          <p:cNvSpPr txBox="1"/>
          <p:nvPr/>
        </p:nvSpPr>
        <p:spPr>
          <a:xfrm>
            <a:off x="7542394" y="3671335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permite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CuadroTexto 118" descr="Conector entre nodos" title="conector"/>
          <p:cNvSpPr txBox="1"/>
          <p:nvPr/>
        </p:nvSpPr>
        <p:spPr>
          <a:xfrm>
            <a:off x="3116207" y="3495477"/>
            <a:ext cx="119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 lo tanto </a:t>
            </a:r>
          </a:p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puede ser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ángulo 127" descr="Nodo de séptimo nivel" title="Nodo07"/>
          <p:cNvSpPr/>
          <p:nvPr/>
        </p:nvSpPr>
        <p:spPr>
          <a:xfrm>
            <a:off x="1802484" y="4833410"/>
            <a:ext cx="1472212" cy="777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Buscón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Requiebros de amor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vida es sueño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Fábula de Polifemo y Galatea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Églogas</a:t>
            </a:r>
          </a:p>
          <a:p>
            <a:endParaRPr lang="es-ES" sz="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5" name="Conector angular 164"/>
          <p:cNvCxnSpPr/>
          <p:nvPr/>
        </p:nvCxnSpPr>
        <p:spPr>
          <a:xfrm rot="16200000" flipV="1">
            <a:off x="2445058" y="4232806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angular 169"/>
          <p:cNvCxnSpPr/>
          <p:nvPr/>
        </p:nvCxnSpPr>
        <p:spPr>
          <a:xfrm rot="5400000" flipH="1" flipV="1">
            <a:off x="2256412" y="4579380"/>
            <a:ext cx="361777" cy="1530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CuadroTexto 178" descr="Conector entre nodos" title="conector"/>
          <p:cNvSpPr txBox="1"/>
          <p:nvPr/>
        </p:nvSpPr>
        <p:spPr>
          <a:xfrm>
            <a:off x="2985837" y="2209593"/>
            <a:ext cx="1373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adecúa 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Rectángulo 186" descr="Nodo de tercer nivel" title="Nodo03"/>
          <p:cNvSpPr/>
          <p:nvPr/>
        </p:nvSpPr>
        <p:spPr>
          <a:xfrm>
            <a:off x="3227823" y="2983384"/>
            <a:ext cx="1006013" cy="3729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intención comunicativa </a:t>
            </a: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7" name="Conector angular 206"/>
          <p:cNvCxnSpPr/>
          <p:nvPr/>
        </p:nvCxnSpPr>
        <p:spPr>
          <a:xfrm rot="16200000" flipH="1">
            <a:off x="5754731" y="2715025"/>
            <a:ext cx="143029" cy="877"/>
          </a:xfrm>
          <a:prstGeom prst="bentConnector3">
            <a:avLst>
              <a:gd name="adj1" fmla="val -611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ángulo 208" descr="Nodo de tercer nivel" title="Nodo03"/>
          <p:cNvSpPr/>
          <p:nvPr/>
        </p:nvSpPr>
        <p:spPr>
          <a:xfrm>
            <a:off x="5797038" y="2938949"/>
            <a:ext cx="1288206" cy="17537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inician con la sílaba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seguida del grupo </a:t>
            </a:r>
            <a:r>
              <a:rPr lang="es-ES" sz="9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empiezan por la sílaba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seguida del grupo </a:t>
            </a:r>
            <a:r>
              <a:rPr lang="es-ES" sz="9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mpiezan por 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xero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-, 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xeno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-, 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xilo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nician con los prefijos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y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3" name="Conector angular 212"/>
          <p:cNvCxnSpPr/>
          <p:nvPr/>
        </p:nvCxnSpPr>
        <p:spPr>
          <a:xfrm rot="16200000" flipH="1">
            <a:off x="4628599" y="4565745"/>
            <a:ext cx="143029" cy="877"/>
          </a:xfrm>
          <a:prstGeom prst="bentConnector3">
            <a:avLst>
              <a:gd name="adj1" fmla="val -290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ector recto 254"/>
          <p:cNvCxnSpPr/>
          <p:nvPr/>
        </p:nvCxnSpPr>
        <p:spPr>
          <a:xfrm flipV="1">
            <a:off x="3709786" y="2569492"/>
            <a:ext cx="795665" cy="3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ector angular 259"/>
          <p:cNvCxnSpPr/>
          <p:nvPr/>
        </p:nvCxnSpPr>
        <p:spPr>
          <a:xfrm rot="5400000">
            <a:off x="7920594" y="2540168"/>
            <a:ext cx="166639" cy="877"/>
          </a:xfrm>
          <a:prstGeom prst="bentConnector3">
            <a:avLst>
              <a:gd name="adj1" fmla="val 172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ángulo 125" descr="Nodo de tercer nivel" title="Nodo03"/>
          <p:cNvSpPr/>
          <p:nvPr/>
        </p:nvSpPr>
        <p:spPr>
          <a:xfrm>
            <a:off x="372295" y="2819014"/>
            <a:ext cx="1570394" cy="1938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mplear de forma asombrosa el lenguaje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nclinarse hacia el artificio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cultivar la filosofía estoica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ransmitir imágenes grotescas de la realidad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mplear los recursos de la sátira y la picaresca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crear nuevos vocablos</a:t>
            </a: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789861" y="2283661"/>
            <a:ext cx="141807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795980" y="2562080"/>
            <a:ext cx="0" cy="2569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2207934" y="2572899"/>
            <a:ext cx="0" cy="2569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CuadroTexto 128" descr="Conector entre nodos" title="conector"/>
          <p:cNvSpPr txBox="1"/>
          <p:nvPr/>
        </p:nvSpPr>
        <p:spPr>
          <a:xfrm>
            <a:off x="1920238" y="4272300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 obras 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1" name="Conector angular 130"/>
          <p:cNvCxnSpPr/>
          <p:nvPr/>
        </p:nvCxnSpPr>
        <p:spPr>
          <a:xfrm rot="16200000" flipH="1">
            <a:off x="3640174" y="2489379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ángulo 149" descr="Nodo de séptimo nivel" title="Nodo07"/>
          <p:cNvSpPr/>
          <p:nvPr/>
        </p:nvSpPr>
        <p:spPr>
          <a:xfrm>
            <a:off x="1860765" y="6041792"/>
            <a:ext cx="1677305" cy="771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de Quevedo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Lope de Vega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Pedro Calderón de la Barca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Luis de Góngora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Garcilaso de la Vega</a:t>
            </a:r>
          </a:p>
        </p:txBody>
      </p:sp>
      <p:cxnSp>
        <p:nvCxnSpPr>
          <p:cNvPr id="158" name="Conector angular 157"/>
          <p:cNvCxnSpPr/>
          <p:nvPr/>
        </p:nvCxnSpPr>
        <p:spPr>
          <a:xfrm rot="16200000" flipH="1">
            <a:off x="3681177" y="1428655"/>
            <a:ext cx="65734" cy="1157"/>
          </a:xfrm>
          <a:prstGeom prst="bentConnector3">
            <a:avLst>
              <a:gd name="adj1" fmla="val 40079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angular 161"/>
          <p:cNvCxnSpPr/>
          <p:nvPr/>
        </p:nvCxnSpPr>
        <p:spPr>
          <a:xfrm rot="16200000" flipH="1">
            <a:off x="3622382" y="3411758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recto 203"/>
          <p:cNvCxnSpPr/>
          <p:nvPr/>
        </p:nvCxnSpPr>
        <p:spPr>
          <a:xfrm>
            <a:off x="6333715" y="2786978"/>
            <a:ext cx="0" cy="1519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5" name="CuadroTexto 224" descr="Conector entre nodos" title="conector"/>
          <p:cNvSpPr txBox="1"/>
          <p:nvPr/>
        </p:nvSpPr>
        <p:spPr>
          <a:xfrm>
            <a:off x="4290090" y="4605084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 cual permite que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7" name="Conector angular 226"/>
          <p:cNvCxnSpPr/>
          <p:nvPr/>
        </p:nvCxnSpPr>
        <p:spPr>
          <a:xfrm rot="16200000" flipH="1">
            <a:off x="4635456" y="4928077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ángulo 240" descr="Nodo de quinto nivel" title="Nodo05"/>
          <p:cNvSpPr/>
          <p:nvPr/>
        </p:nvSpPr>
        <p:spPr>
          <a:xfrm>
            <a:off x="7599970" y="4193925"/>
            <a:ext cx="927286" cy="834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econstruir lo tratado para fortalecer los procesos de aprendizaje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7" name="Conector recto 246"/>
          <p:cNvCxnSpPr/>
          <p:nvPr/>
        </p:nvCxnSpPr>
        <p:spPr>
          <a:xfrm>
            <a:off x="8003475" y="3553756"/>
            <a:ext cx="8007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8" name="Conector angular 247"/>
          <p:cNvCxnSpPr/>
          <p:nvPr/>
        </p:nvCxnSpPr>
        <p:spPr>
          <a:xfrm rot="5400000">
            <a:off x="7933253" y="3480563"/>
            <a:ext cx="166639" cy="877"/>
          </a:xfrm>
          <a:prstGeom prst="bentConnector3">
            <a:avLst>
              <a:gd name="adj1" fmla="val 172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ector angular 248"/>
          <p:cNvCxnSpPr/>
          <p:nvPr/>
        </p:nvCxnSpPr>
        <p:spPr>
          <a:xfrm rot="5400000">
            <a:off x="7926501" y="3628316"/>
            <a:ext cx="166639" cy="877"/>
          </a:xfrm>
          <a:prstGeom prst="bentConnector3">
            <a:avLst>
              <a:gd name="adj1" fmla="val 172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CuadroTexto 253" descr="Conector entre nodos" title="conector"/>
          <p:cNvSpPr txBox="1"/>
          <p:nvPr/>
        </p:nvSpPr>
        <p:spPr>
          <a:xfrm>
            <a:off x="8224045" y="5013485"/>
            <a:ext cx="1117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 estructura </a:t>
            </a:r>
          </a:p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1" name="Conector angular 260"/>
          <p:cNvCxnSpPr/>
          <p:nvPr/>
        </p:nvCxnSpPr>
        <p:spPr>
          <a:xfrm rot="16200000" flipH="1">
            <a:off x="6216478" y="4792612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uadroTexto 116" descr="Conector entre nodos" title="conector"/>
          <p:cNvSpPr txBox="1"/>
          <p:nvPr/>
        </p:nvSpPr>
        <p:spPr>
          <a:xfrm>
            <a:off x="1709461" y="2377494"/>
            <a:ext cx="13065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trató temas 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3" name="Conector angular 122"/>
          <p:cNvCxnSpPr/>
          <p:nvPr/>
        </p:nvCxnSpPr>
        <p:spPr>
          <a:xfrm rot="16200000" flipH="1">
            <a:off x="2140517" y="2354424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angular 123"/>
          <p:cNvCxnSpPr/>
          <p:nvPr/>
        </p:nvCxnSpPr>
        <p:spPr>
          <a:xfrm rot="16200000" flipV="1">
            <a:off x="2299001" y="5687013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 title="conector"/>
          <p:cNvSpPr txBox="1"/>
          <p:nvPr/>
        </p:nvSpPr>
        <p:spPr>
          <a:xfrm>
            <a:off x="1774478" y="5712704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 los autores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4" name="Conector angular 133"/>
          <p:cNvCxnSpPr/>
          <p:nvPr/>
        </p:nvCxnSpPr>
        <p:spPr>
          <a:xfrm rot="16200000" flipV="1">
            <a:off x="2299001" y="5966289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uadroTexto 134" descr="Conector entre nodos" title="conector"/>
          <p:cNvSpPr txBox="1"/>
          <p:nvPr/>
        </p:nvSpPr>
        <p:spPr>
          <a:xfrm>
            <a:off x="410029" y="4865034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 los géneros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9" name="Conector angular 138"/>
          <p:cNvCxnSpPr/>
          <p:nvPr/>
        </p:nvCxnSpPr>
        <p:spPr>
          <a:xfrm rot="16200000" flipV="1">
            <a:off x="946661" y="4843309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angular 147"/>
          <p:cNvCxnSpPr/>
          <p:nvPr/>
        </p:nvCxnSpPr>
        <p:spPr>
          <a:xfrm rot="16200000" flipV="1">
            <a:off x="931265" y="5190364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483809" y="5254101"/>
            <a:ext cx="5151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491066" y="5254101"/>
            <a:ext cx="14515" cy="7204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Rectángulo 150" descr="Nodo de cuarto nivel&#10;" title="Nodo04"/>
          <p:cNvSpPr/>
          <p:nvPr/>
        </p:nvSpPr>
        <p:spPr>
          <a:xfrm>
            <a:off x="650495" y="5355268"/>
            <a:ext cx="607840" cy="183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narrativo</a:t>
            </a:r>
          </a:p>
        </p:txBody>
      </p:sp>
      <p:sp>
        <p:nvSpPr>
          <p:cNvPr id="152" name="Rectángulo 151" descr="Nodo de cuarto nivel&#10;" title="Nodo04"/>
          <p:cNvSpPr/>
          <p:nvPr/>
        </p:nvSpPr>
        <p:spPr>
          <a:xfrm>
            <a:off x="665439" y="5623997"/>
            <a:ext cx="607840" cy="183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lírico</a:t>
            </a:r>
          </a:p>
        </p:txBody>
      </p:sp>
      <p:sp>
        <p:nvSpPr>
          <p:cNvPr id="160" name="Rectángulo 159" descr="Nodo de cuarto nivel&#10;" title="Nodo04"/>
          <p:cNvSpPr/>
          <p:nvPr/>
        </p:nvSpPr>
        <p:spPr>
          <a:xfrm>
            <a:off x="670232" y="5893462"/>
            <a:ext cx="660234" cy="183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dramático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505581" y="5973516"/>
            <a:ext cx="1548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Conector recto 163"/>
          <p:cNvCxnSpPr/>
          <p:nvPr/>
        </p:nvCxnSpPr>
        <p:spPr>
          <a:xfrm>
            <a:off x="505581" y="5679715"/>
            <a:ext cx="1548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Conector recto 168"/>
          <p:cNvCxnSpPr/>
          <p:nvPr/>
        </p:nvCxnSpPr>
        <p:spPr>
          <a:xfrm>
            <a:off x="496730" y="5442046"/>
            <a:ext cx="1548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Conector angular 170"/>
          <p:cNvCxnSpPr/>
          <p:nvPr/>
        </p:nvCxnSpPr>
        <p:spPr>
          <a:xfrm rot="16200000" flipV="1">
            <a:off x="4445303" y="2707808"/>
            <a:ext cx="119419" cy="877"/>
          </a:xfrm>
          <a:prstGeom prst="bentConnector3">
            <a:avLst>
              <a:gd name="adj1" fmla="val 1550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ángulo 173" descr="Nodo de tercer nivel" title="Nodo03"/>
          <p:cNvSpPr/>
          <p:nvPr/>
        </p:nvSpPr>
        <p:spPr>
          <a:xfrm>
            <a:off x="4356131" y="2773053"/>
            <a:ext cx="904631" cy="3154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contexto comunicativo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6" name="Conector angular 175"/>
          <p:cNvCxnSpPr/>
          <p:nvPr/>
        </p:nvCxnSpPr>
        <p:spPr>
          <a:xfrm rot="16200000" flipH="1">
            <a:off x="3610535" y="3945290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angular 176"/>
          <p:cNvCxnSpPr/>
          <p:nvPr/>
        </p:nvCxnSpPr>
        <p:spPr>
          <a:xfrm rot="16200000" flipH="1">
            <a:off x="4628599" y="3151291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CuadroTexto 177" descr="Conector entre nodos" title="conector"/>
          <p:cNvSpPr txBox="1"/>
          <p:nvPr/>
        </p:nvSpPr>
        <p:spPr>
          <a:xfrm>
            <a:off x="4207500" y="3213079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0" name="Conector angular 179"/>
          <p:cNvCxnSpPr/>
          <p:nvPr/>
        </p:nvCxnSpPr>
        <p:spPr>
          <a:xfrm rot="16200000" flipH="1">
            <a:off x="4636180" y="3544997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ángulo 182" descr="Nodo de quinto nivel" title="Nodo05"/>
          <p:cNvSpPr/>
          <p:nvPr/>
        </p:nvSpPr>
        <p:spPr>
          <a:xfrm>
            <a:off x="4382211" y="3596432"/>
            <a:ext cx="1330537" cy="8438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conjunto de factores sociales, culturales y situacionales que condicionan la acción comunicativa 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Conector recto 22"/>
          <p:cNvCxnSpPr/>
          <p:nvPr/>
        </p:nvCxnSpPr>
        <p:spPr>
          <a:xfrm>
            <a:off x="5825807" y="2786978"/>
            <a:ext cx="5079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Conector angular 218"/>
          <p:cNvCxnSpPr/>
          <p:nvPr/>
        </p:nvCxnSpPr>
        <p:spPr>
          <a:xfrm rot="16200000" flipH="1">
            <a:off x="5795162" y="1504861"/>
            <a:ext cx="143029" cy="877"/>
          </a:xfrm>
          <a:prstGeom prst="bentConnector3">
            <a:avLst>
              <a:gd name="adj1" fmla="val 15575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ángulo 135" descr="Nodo de quinto nivel" title="Nodo05"/>
          <p:cNvSpPr/>
          <p:nvPr/>
        </p:nvSpPr>
        <p:spPr>
          <a:xfrm>
            <a:off x="5908087" y="5159072"/>
            <a:ext cx="1691882" cy="10621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xprimir, expresión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explorar, explosión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erocopia, xerografía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enofobia, xenófobo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ilófono, xilografía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xministro, exalcalde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xtraordinario, extracorpóreo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Conector angular 142"/>
          <p:cNvCxnSpPr/>
          <p:nvPr/>
        </p:nvCxnSpPr>
        <p:spPr>
          <a:xfrm rot="16200000" flipV="1">
            <a:off x="6237640" y="5095335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5877388" y="1982314"/>
            <a:ext cx="0" cy="3019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Conector angular 154"/>
          <p:cNvCxnSpPr/>
          <p:nvPr/>
        </p:nvCxnSpPr>
        <p:spPr>
          <a:xfrm rot="5400000">
            <a:off x="8721608" y="5441800"/>
            <a:ext cx="166639" cy="877"/>
          </a:xfrm>
          <a:prstGeom prst="bentConnector3">
            <a:avLst>
              <a:gd name="adj1" fmla="val 172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ángulo 155" descr="Nodo de cuarto nivel&#10;" title="Nodo04"/>
          <p:cNvSpPr/>
          <p:nvPr/>
        </p:nvSpPr>
        <p:spPr>
          <a:xfrm>
            <a:off x="7927925" y="5507406"/>
            <a:ext cx="1165587" cy="12131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dentificación de la situación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escripción de las actividades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exposición de los temas tratados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acuerdos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areas asignadas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6" name="Conector recto 225"/>
          <p:cNvCxnSpPr/>
          <p:nvPr/>
        </p:nvCxnSpPr>
        <p:spPr>
          <a:xfrm>
            <a:off x="8040145" y="3842603"/>
            <a:ext cx="0" cy="3577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Conector recto 167"/>
          <p:cNvCxnSpPr/>
          <p:nvPr/>
        </p:nvCxnSpPr>
        <p:spPr>
          <a:xfrm>
            <a:off x="3713465" y="1955663"/>
            <a:ext cx="0" cy="2569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3" name="Rectángulo 172" descr="Nodo de quinto nivel" title="Nodo05"/>
          <p:cNvSpPr/>
          <p:nvPr/>
        </p:nvSpPr>
        <p:spPr>
          <a:xfrm>
            <a:off x="3302264" y="4008428"/>
            <a:ext cx="979595" cy="735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persuasivo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apelativo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5" name="Conector recto 174"/>
          <p:cNvCxnSpPr/>
          <p:nvPr/>
        </p:nvCxnSpPr>
        <p:spPr>
          <a:xfrm flipH="1">
            <a:off x="3704393" y="2561332"/>
            <a:ext cx="2090" cy="4234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Conector angular 185"/>
          <p:cNvCxnSpPr/>
          <p:nvPr/>
        </p:nvCxnSpPr>
        <p:spPr>
          <a:xfrm rot="16200000" flipH="1">
            <a:off x="3620555" y="4878012"/>
            <a:ext cx="143029" cy="877"/>
          </a:xfrm>
          <a:prstGeom prst="bentConnector3">
            <a:avLst>
              <a:gd name="adj1" fmla="val -290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CuadroTexto 187" descr="Conector entre nodos" title="conector"/>
          <p:cNvSpPr txBox="1"/>
          <p:nvPr/>
        </p:nvSpPr>
        <p:spPr>
          <a:xfrm>
            <a:off x="3226243" y="4921197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incluir tramas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1" name="Conector angular 190"/>
          <p:cNvCxnSpPr/>
          <p:nvPr/>
        </p:nvCxnSpPr>
        <p:spPr>
          <a:xfrm rot="16200000" flipH="1">
            <a:off x="3627912" y="5187466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ángulo 198" descr="Nodo de cuarto nivel&#10;" title="Nodo04"/>
          <p:cNvSpPr/>
          <p:nvPr/>
        </p:nvSpPr>
        <p:spPr>
          <a:xfrm>
            <a:off x="3397636" y="5246089"/>
            <a:ext cx="906207" cy="6090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arrativas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escriptivas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dialógicas</a:t>
            </a:r>
          </a:p>
        </p:txBody>
      </p:sp>
      <p:sp>
        <p:nvSpPr>
          <p:cNvPr id="202" name="CuadroTexto 201" descr="Conector entre nodos" title="conector"/>
          <p:cNvSpPr txBox="1"/>
          <p:nvPr/>
        </p:nvSpPr>
        <p:spPr>
          <a:xfrm>
            <a:off x="4203690" y="3162190"/>
            <a:ext cx="1117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ue se define </a:t>
            </a:r>
          </a:p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Rectángulo 202" descr="Nodo de quinto nivel" title="Nodo05"/>
          <p:cNvSpPr/>
          <p:nvPr/>
        </p:nvSpPr>
        <p:spPr>
          <a:xfrm>
            <a:off x="4434805" y="4988973"/>
            <a:ext cx="1123103" cy="984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interlocutores reconozcan e intercambien experiencias, conocimientos, creencias, opiniones y emociones 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CuadroTexto 124" descr="Conector entre nodos" title="conector"/>
          <p:cNvSpPr txBox="1"/>
          <p:nvPr/>
        </p:nvSpPr>
        <p:spPr>
          <a:xfrm>
            <a:off x="5795332" y="4813475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 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ector recto 10"/>
          <p:cNvCxnSpPr>
            <a:endCxn id="254" idx="0"/>
          </p:cNvCxnSpPr>
          <p:nvPr/>
        </p:nvCxnSpPr>
        <p:spPr>
          <a:xfrm flipH="1">
            <a:off x="8782632" y="3538439"/>
            <a:ext cx="17831" cy="14750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2852</TotalTime>
  <Words>286</Words>
  <Application>Microsoft Office PowerPoint</Application>
  <PresentationFormat>Carta (216 x 279 mm)</PresentationFormat>
  <Paragraphs>92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Csepulveda</cp:lastModifiedBy>
  <cp:revision>167</cp:revision>
  <cp:lastPrinted>2015-06-25T22:36:16Z</cp:lastPrinted>
  <dcterms:created xsi:type="dcterms:W3CDTF">2015-05-14T14:12:36Z</dcterms:created>
  <dcterms:modified xsi:type="dcterms:W3CDTF">2016-05-04T15:46:06Z</dcterms:modified>
</cp:coreProperties>
</file>