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270" d="100"/>
          <a:sy n="270" d="100"/>
        </p:scale>
        <p:origin x="-6186" y="-6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23/12/2015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novela gótica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20160" y="96538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56560" y="1677625"/>
            <a:ext cx="1634120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novela gótica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24594" y="2234637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iene sus orígenes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30103" y="2576354"/>
            <a:ext cx="2014435" cy="6225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siglo XIX, como un subgénero del Romanticismo, con la novela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astillo de Otranto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Horace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Walpole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rot="16200000" flipV="1">
            <a:off x="1316187" y="3252228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015876" y="990827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042043" y="1653942"/>
            <a:ext cx="115097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diccionario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5324042" y="214215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5242559" y="2675135"/>
            <a:ext cx="1459740" cy="8949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representación de una situación o problemática de la vida real para que sea analizada por un grupo de personas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50763" y="998700"/>
            <a:ext cx="16998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simbólicos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137513" y="1671122"/>
            <a:ext cx="169092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caricatura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414101" y="3951736"/>
            <a:ext cx="1270174" cy="963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uestionar personalidades de la vida pública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lamar la atención sobre una problemática</a:t>
            </a: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492177" y="59845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187152" y="990827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818106" y="589655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49088" y="1432901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310002" y="2154005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1306795" y="249962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V="1">
            <a:off x="598010" y="3900653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16200000" flipV="1">
            <a:off x="599380" y="469411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V="1">
            <a:off x="598010" y="504298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ángulo 275" descr="Nodo de quinto nivel" title="Nodo05"/>
          <p:cNvSpPr/>
          <p:nvPr/>
        </p:nvSpPr>
        <p:spPr>
          <a:xfrm>
            <a:off x="3923931" y="4489457"/>
            <a:ext cx="978012" cy="27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ilingüe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/>
          <p:nvPr/>
        </p:nvCxnSpPr>
        <p:spPr>
          <a:xfrm rot="16200000" flipH="1">
            <a:off x="5797217" y="2603182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2430" y="2196747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60378" y="223463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trata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7370905" y="2593999"/>
            <a:ext cx="1313370" cy="793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dibujo satírico en el que se destacan o exageran las facciones de un personaje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7930673" y="387248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16200000" flipH="1">
            <a:off x="7937429" y="1516456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456733" y="3484294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cual tiene como propósitos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122" descr="Nodo de cuarto nivel&#10;" title="Nodo04"/>
          <p:cNvSpPr/>
          <p:nvPr/>
        </p:nvSpPr>
        <p:spPr>
          <a:xfrm>
            <a:off x="148014" y="3961122"/>
            <a:ext cx="1220729" cy="646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miedo y el terror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misterio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irracionalidad</a:t>
            </a:r>
          </a:p>
        </p:txBody>
      </p:sp>
      <p:cxnSp>
        <p:nvCxnSpPr>
          <p:cNvPr id="124" name="Conector angular 123"/>
          <p:cNvCxnSpPr/>
          <p:nvPr/>
        </p:nvCxnSpPr>
        <p:spPr>
          <a:xfrm rot="16200000" flipV="1">
            <a:off x="2183491" y="381139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séptimo nivel" title="Nodo07"/>
          <p:cNvSpPr/>
          <p:nvPr/>
        </p:nvSpPr>
        <p:spPr>
          <a:xfrm>
            <a:off x="1458294" y="3878046"/>
            <a:ext cx="1139306" cy="213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desarrollarse en lugares lúgubres y tenebrosos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ncluir situaciones sobrenaturales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resentar personajes atormentados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xplorar las emociones y pasiones de los personajes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ángulo 143" descr="Nodo de sexto nivel" title="Nodo06"/>
          <p:cNvSpPr/>
          <p:nvPr/>
        </p:nvSpPr>
        <p:spPr>
          <a:xfrm>
            <a:off x="66499" y="5115459"/>
            <a:ext cx="1300997" cy="662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Frankenstein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Mary Shelley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Drácula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Stocker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ángulo 147" descr="Nodo de quinto nivel" title="Nodo05"/>
          <p:cNvSpPr/>
          <p:nvPr/>
        </p:nvSpPr>
        <p:spPr>
          <a:xfrm>
            <a:off x="3910510" y="5190509"/>
            <a:ext cx="1001052" cy="264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dudas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quinto nivel" title="Nodo05"/>
          <p:cNvSpPr/>
          <p:nvPr/>
        </p:nvSpPr>
        <p:spPr>
          <a:xfrm>
            <a:off x="3915628" y="4830325"/>
            <a:ext cx="988155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etimológico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682378" y="3322800"/>
            <a:ext cx="1582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CuadroTexto 163" descr="Conector entre nodos" title="conector"/>
          <p:cNvSpPr txBox="1"/>
          <p:nvPr/>
        </p:nvSpPr>
        <p:spPr>
          <a:xfrm>
            <a:off x="77044" y="4755946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H="1">
            <a:off x="3463348" y="2087361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2880386" y="2548423"/>
            <a:ext cx="1496827" cy="728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obra en la que se recogen las palabras o expresiones de una lengua con su respectiva definición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angular 190"/>
          <p:cNvCxnSpPr/>
          <p:nvPr/>
        </p:nvCxnSpPr>
        <p:spPr>
          <a:xfrm rot="16200000" flipH="1">
            <a:off x="3463335" y="2478784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/>
          <p:cNvCxnSpPr/>
          <p:nvPr/>
        </p:nvCxnSpPr>
        <p:spPr>
          <a:xfrm>
            <a:off x="3093819" y="3420993"/>
            <a:ext cx="10474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5004444" y="3901091"/>
            <a:ext cx="0" cy="1800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tángulo 197" descr="Nodo de quinto nivel" title="Nodo05"/>
          <p:cNvSpPr/>
          <p:nvPr/>
        </p:nvSpPr>
        <p:spPr>
          <a:xfrm>
            <a:off x="3910510" y="4125683"/>
            <a:ext cx="988155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r 198"/>
          <p:cNvCxnSpPr/>
          <p:nvPr/>
        </p:nvCxnSpPr>
        <p:spPr>
          <a:xfrm rot="16200000" flipH="1">
            <a:off x="4065534" y="3484300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3595760" y="3566197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200" descr="Nodo de quinto nivel" title="Nodo05"/>
          <p:cNvSpPr/>
          <p:nvPr/>
        </p:nvSpPr>
        <p:spPr>
          <a:xfrm>
            <a:off x="3923616" y="5556853"/>
            <a:ext cx="1001052" cy="289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uso práctico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ángulo 201" descr="Nodo de segundo nivel" title="Nodo02"/>
          <p:cNvSpPr/>
          <p:nvPr/>
        </p:nvSpPr>
        <p:spPr>
          <a:xfrm>
            <a:off x="5284429" y="1561074"/>
            <a:ext cx="119640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juego de roles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ector angular 202"/>
          <p:cNvCxnSpPr/>
          <p:nvPr/>
        </p:nvCxnSpPr>
        <p:spPr>
          <a:xfrm rot="16200000" flipV="1">
            <a:off x="5797926" y="1489880"/>
            <a:ext cx="119419" cy="877"/>
          </a:xfrm>
          <a:prstGeom prst="bentConnector3">
            <a:avLst>
              <a:gd name="adj1" fmla="val 872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/>
          <p:nvPr/>
        </p:nvCxnSpPr>
        <p:spPr>
          <a:xfrm rot="16200000" flipH="1">
            <a:off x="5786121" y="2070947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 descr="Conector entre nodos" title="conector"/>
          <p:cNvSpPr txBox="1"/>
          <p:nvPr/>
        </p:nvSpPr>
        <p:spPr>
          <a:xfrm>
            <a:off x="4873444" y="3969888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ella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222" descr="Nodo de cuarto nivel&#10;" title="Nodo04"/>
          <p:cNvSpPr/>
          <p:nvPr/>
        </p:nvSpPr>
        <p:spPr>
          <a:xfrm>
            <a:off x="5123084" y="4495866"/>
            <a:ext cx="1564912" cy="951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participantes asumen un papel para ejemplificar experiencias, modos de actuar y pensar e interactuar con otros personajes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" name="Conector recto 257"/>
          <p:cNvCxnSpPr/>
          <p:nvPr/>
        </p:nvCxnSpPr>
        <p:spPr>
          <a:xfrm>
            <a:off x="5433486" y="4176937"/>
            <a:ext cx="0" cy="3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Conector angular 258"/>
          <p:cNvCxnSpPr/>
          <p:nvPr/>
        </p:nvCxnSpPr>
        <p:spPr>
          <a:xfrm rot="16200000" flipH="1">
            <a:off x="3498880" y="3353668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5400000">
            <a:off x="7919606" y="250808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 descr="Conector entre nodos" title="conector"/>
          <p:cNvSpPr txBox="1"/>
          <p:nvPr/>
        </p:nvSpPr>
        <p:spPr>
          <a:xfrm>
            <a:off x="3042043" y="214636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126"/>
          <p:cNvCxnSpPr/>
          <p:nvPr/>
        </p:nvCxnSpPr>
        <p:spPr>
          <a:xfrm rot="16200000" flipV="1">
            <a:off x="622230" y="3450170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16200000" flipV="1">
            <a:off x="2187957" y="3458201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106756" y="3495825"/>
            <a:ext cx="119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rata temas relacionados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1606849" y="3483947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caracteriza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134"/>
          <p:cNvCxnSpPr/>
          <p:nvPr/>
        </p:nvCxnSpPr>
        <p:spPr>
          <a:xfrm rot="16200000" flipH="1">
            <a:off x="3500677" y="1425368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/>
          <p:nvPr/>
        </p:nvCxnSpPr>
        <p:spPr>
          <a:xfrm rot="16200000" flipH="1">
            <a:off x="4057082" y="3811994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128158" y="3901091"/>
            <a:ext cx="8614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198" idx="3"/>
          </p:cNvCxnSpPr>
          <p:nvPr/>
        </p:nvCxnSpPr>
        <p:spPr>
          <a:xfrm flipV="1">
            <a:off x="4898665" y="4258258"/>
            <a:ext cx="9093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V="1">
            <a:off x="4912536" y="4634134"/>
            <a:ext cx="9093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 flipV="1">
            <a:off x="4905730" y="4952324"/>
            <a:ext cx="9093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V="1">
            <a:off x="4901149" y="5328200"/>
            <a:ext cx="9093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 flipV="1">
            <a:off x="4924668" y="5701235"/>
            <a:ext cx="9093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angular 102"/>
          <p:cNvCxnSpPr/>
          <p:nvPr/>
        </p:nvCxnSpPr>
        <p:spPr>
          <a:xfrm rot="16200000" flipH="1">
            <a:off x="3018989" y="3488697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 descr="Conector entre nodos" title="conector"/>
          <p:cNvSpPr txBox="1"/>
          <p:nvPr/>
        </p:nvSpPr>
        <p:spPr>
          <a:xfrm>
            <a:off x="2633506" y="3563672"/>
            <a:ext cx="119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cual se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angular 104"/>
          <p:cNvCxnSpPr/>
          <p:nvPr/>
        </p:nvCxnSpPr>
        <p:spPr>
          <a:xfrm rot="16200000" flipH="1">
            <a:off x="3018112" y="3944001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790945" y="4032664"/>
            <a:ext cx="7335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2801365" y="4032664"/>
            <a:ext cx="0" cy="358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Rectángulo 113" descr="Nodo de quinto nivel" title="Nodo05"/>
          <p:cNvSpPr/>
          <p:nvPr/>
        </p:nvSpPr>
        <p:spPr>
          <a:xfrm>
            <a:off x="2648709" y="4396972"/>
            <a:ext cx="687471" cy="32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orma de libro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3532965" y="4032664"/>
            <a:ext cx="0" cy="10252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ángulo 129" descr="Nodo de quinto nivel" title="Nodo05"/>
          <p:cNvSpPr/>
          <p:nvPr/>
        </p:nvSpPr>
        <p:spPr>
          <a:xfrm>
            <a:off x="2824987" y="5066511"/>
            <a:ext cx="904527" cy="355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oporte electrónico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/>
          <p:nvPr/>
        </p:nvCxnSpPr>
        <p:spPr>
          <a:xfrm rot="16200000" flipH="1">
            <a:off x="5815954" y="3756213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>
            <a:off x="5433486" y="3834043"/>
            <a:ext cx="14668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5348230" y="3916924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226"/>
          <p:cNvCxnSpPr/>
          <p:nvPr/>
        </p:nvCxnSpPr>
        <p:spPr>
          <a:xfrm>
            <a:off x="6900336" y="3837793"/>
            <a:ext cx="0" cy="171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CuadroTexto 138" descr="Conector entre nodos" title="conector"/>
          <p:cNvSpPr txBox="1"/>
          <p:nvPr/>
        </p:nvSpPr>
        <p:spPr>
          <a:xfrm>
            <a:off x="6340294" y="5542821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cual posibilita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angular 140"/>
          <p:cNvCxnSpPr/>
          <p:nvPr/>
        </p:nvCxnSpPr>
        <p:spPr>
          <a:xfrm rot="16200000" flipH="1">
            <a:off x="6854465" y="5769439"/>
            <a:ext cx="9174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cuarto nivel&#10;" title="Nodo04"/>
          <p:cNvSpPr/>
          <p:nvPr/>
        </p:nvSpPr>
        <p:spPr>
          <a:xfrm>
            <a:off x="5538788" y="5817826"/>
            <a:ext cx="1809750" cy="947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analizar, aprobar o cuestionar comportamientos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eflexionar acerca de cómo actuar en determinada situación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esarrollar destrezas personales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CuadroTexto 144" descr="Conector entre nodos" title="conector"/>
          <p:cNvSpPr txBox="1"/>
          <p:nvPr/>
        </p:nvSpPr>
        <p:spPr>
          <a:xfrm>
            <a:off x="7490601" y="494651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 de tipo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146" descr="Nodo de cuarto nivel&#10;" title="Nodo04"/>
          <p:cNvSpPr/>
          <p:nvPr/>
        </p:nvSpPr>
        <p:spPr>
          <a:xfrm>
            <a:off x="7578121" y="5226466"/>
            <a:ext cx="1005766" cy="506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olítico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ostumbrista</a:t>
            </a:r>
          </a:p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148"/>
          <p:cNvCxnSpPr/>
          <p:nvPr/>
        </p:nvCxnSpPr>
        <p:spPr>
          <a:xfrm rot="5400000">
            <a:off x="7921099" y="3466725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8020916" y="5745010"/>
            <a:ext cx="4384" cy="165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CuadroTexto 151" descr="Conector entre nodos" title="conector"/>
          <p:cNvSpPr txBox="1"/>
          <p:nvPr/>
        </p:nvSpPr>
        <p:spPr>
          <a:xfrm>
            <a:off x="7490601" y="5860580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uele aparecer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cuarto nivel&#10;" title="Nodo04"/>
          <p:cNvSpPr/>
          <p:nvPr/>
        </p:nvSpPr>
        <p:spPr>
          <a:xfrm>
            <a:off x="7618824" y="6129785"/>
            <a:ext cx="1027376" cy="67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la sección de opinión de las publicaciones periódicas </a:t>
            </a:r>
          </a:p>
        </p:txBody>
      </p:sp>
      <p:cxnSp>
        <p:nvCxnSpPr>
          <p:cNvPr id="154" name="Conector angular 153"/>
          <p:cNvCxnSpPr/>
          <p:nvPr/>
        </p:nvCxnSpPr>
        <p:spPr>
          <a:xfrm rot="16200000" flipH="1">
            <a:off x="7979429" y="4962899"/>
            <a:ext cx="9174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/>
          <p:nvPr/>
        </p:nvCxnSpPr>
        <p:spPr>
          <a:xfrm rot="16200000" flipH="1">
            <a:off x="7979429" y="5168642"/>
            <a:ext cx="91743" cy="1"/>
          </a:xfrm>
          <a:prstGeom prst="bentConnector3">
            <a:avLst>
              <a:gd name="adj1" fmla="val 1000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7977236" y="6083913"/>
            <a:ext cx="9174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</TotalTime>
  <Words>248</Words>
  <Application>Microsoft Office PowerPoint</Application>
  <PresentationFormat>Carta (216 x 279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112</cp:revision>
  <cp:lastPrinted>2015-06-25T22:36:16Z</cp:lastPrinted>
  <dcterms:created xsi:type="dcterms:W3CDTF">2015-05-14T14:12:36Z</dcterms:created>
  <dcterms:modified xsi:type="dcterms:W3CDTF">2015-12-23T15:25:06Z</dcterms:modified>
</cp:coreProperties>
</file>