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70" d="100"/>
          <a:sy n="170" d="100"/>
        </p:scale>
        <p:origin x="-3498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26/08/2015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género lírico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82711" y="84160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16200000" flipH="1">
            <a:off x="978062" y="1350465"/>
            <a:ext cx="85581" cy="2348"/>
          </a:xfrm>
          <a:prstGeom prst="bentConnector3">
            <a:avLst>
              <a:gd name="adj1" fmla="val 2367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40002" y="1522029"/>
            <a:ext cx="147172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género lírico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12563" y="3079985"/>
            <a:ext cx="1019855" cy="5596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sentimientos,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mociones o sensaciones</a:t>
            </a: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831726" y="864964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Semántica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575814" y="3261414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7178672" y="855477"/>
            <a:ext cx="1896364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Comunicación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5740164" y="88696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Expresión oral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Conector angular 30"/>
          <p:cNvCxnSpPr/>
          <p:nvPr/>
        </p:nvCxnSpPr>
        <p:spPr>
          <a:xfrm rot="16200000" flipH="1">
            <a:off x="2192398" y="2254944"/>
            <a:ext cx="283111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66" descr="Conector entre nodos" title="conector"/>
          <p:cNvSpPr txBox="1"/>
          <p:nvPr/>
        </p:nvSpPr>
        <p:spPr>
          <a:xfrm>
            <a:off x="1707456" y="2350249"/>
            <a:ext cx="1232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omprende la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ángulo 71" descr="Nodo de tercer nivel" title="Nodo03"/>
          <p:cNvSpPr/>
          <p:nvPr/>
        </p:nvSpPr>
        <p:spPr>
          <a:xfrm>
            <a:off x="1987884" y="2681540"/>
            <a:ext cx="792566" cy="2419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poesía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CuadroTexto 221" descr="Conector entre nodos" title="conector"/>
          <p:cNvSpPr txBox="1"/>
          <p:nvPr/>
        </p:nvSpPr>
        <p:spPr>
          <a:xfrm>
            <a:off x="3780743" y="3203490"/>
            <a:ext cx="12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as cuales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Conector angular 260"/>
          <p:cNvCxnSpPr/>
          <p:nvPr/>
        </p:nvCxnSpPr>
        <p:spPr>
          <a:xfrm rot="5400000">
            <a:off x="6150302" y="3250206"/>
            <a:ext cx="61124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219" descr="Nodo de segundo nivel" title="Nodo02"/>
          <p:cNvSpPr/>
          <p:nvPr/>
        </p:nvSpPr>
        <p:spPr>
          <a:xfrm>
            <a:off x="5588721" y="1570874"/>
            <a:ext cx="1391996" cy="2932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exposición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ángulo 283" descr="Nodo de tercer nivel" title="Nodo03"/>
          <p:cNvSpPr/>
          <p:nvPr/>
        </p:nvSpPr>
        <p:spPr>
          <a:xfrm>
            <a:off x="5329337" y="2472417"/>
            <a:ext cx="1549610" cy="5020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resentar de forma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clara y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coherente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tema ante un público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ángulo 307" descr="Nodo de cuarto nivel&#10;" title="Nodo04"/>
          <p:cNvSpPr/>
          <p:nvPr/>
        </p:nvSpPr>
        <p:spPr>
          <a:xfrm>
            <a:off x="3800114" y="5150466"/>
            <a:ext cx="1993727" cy="823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gito (verbo agitar), ajito (ajo pequeño)</a:t>
            </a:r>
          </a:p>
          <a:p>
            <a:pPr marL="171450" indent="-171450">
              <a:buFont typeface="Arial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arón (título aristocrático), varón (hombre)</a:t>
            </a:r>
          </a:p>
          <a:p>
            <a:pPr marL="171450" indent="-171450">
              <a:buFont typeface="Arial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ello (hermoso), vello (pelo corto y suave)</a:t>
            </a:r>
          </a:p>
          <a:p>
            <a:pPr marL="171450" indent="-171450">
              <a:buFont typeface="Arial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CuadroTexto 221" descr="Conector entre nodos" title="conector"/>
          <p:cNvSpPr txBox="1"/>
          <p:nvPr/>
        </p:nvSpPr>
        <p:spPr>
          <a:xfrm>
            <a:off x="5825552" y="2053840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onsiste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uadroTexto 221" descr="Conector entre nodos" title="conector"/>
          <p:cNvSpPr txBox="1"/>
          <p:nvPr/>
        </p:nvSpPr>
        <p:spPr>
          <a:xfrm>
            <a:off x="3665469" y="2174756"/>
            <a:ext cx="134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hace referencia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019678" y="55112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8830810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4372497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6394979" y="58318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66" descr="Conector entre nodos" title="conector"/>
          <p:cNvSpPr txBox="1"/>
          <p:nvPr/>
        </p:nvSpPr>
        <p:spPr>
          <a:xfrm>
            <a:off x="250536" y="2375148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ermite expresar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ángulo 219" descr="Nodo de segundo nivel" title="Nodo02"/>
          <p:cNvSpPr/>
          <p:nvPr/>
        </p:nvSpPr>
        <p:spPr>
          <a:xfrm>
            <a:off x="3658825" y="1644883"/>
            <a:ext cx="162552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homonimia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ángulo 98" descr="Nodo de tercer nivel" title="Nodo03"/>
          <p:cNvSpPr/>
          <p:nvPr/>
        </p:nvSpPr>
        <p:spPr>
          <a:xfrm>
            <a:off x="3912889" y="2699393"/>
            <a:ext cx="1152416" cy="4114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palabras homónimas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4395299" y="2013062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ector angular 259"/>
          <p:cNvCxnSpPr/>
          <p:nvPr/>
        </p:nvCxnSpPr>
        <p:spPr>
          <a:xfrm rot="16200000" flipH="1">
            <a:off x="2264563" y="2603037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4395241" y="1312346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CuadroTexto 114" descr="Conector entre nodos" title="conector"/>
          <p:cNvSpPr txBox="1"/>
          <p:nvPr/>
        </p:nvSpPr>
        <p:spPr>
          <a:xfrm>
            <a:off x="3709957" y="3999790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CuadroTexto 126" descr="Conector entre nodos" title="conector"/>
          <p:cNvSpPr txBox="1"/>
          <p:nvPr/>
        </p:nvSpPr>
        <p:spPr>
          <a:xfrm>
            <a:off x="6005178" y="3866018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Conector recto 127"/>
          <p:cNvCxnSpPr/>
          <p:nvPr/>
        </p:nvCxnSpPr>
        <p:spPr>
          <a:xfrm flipH="1">
            <a:off x="6455925" y="3875780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ector angular 222"/>
          <p:cNvCxnSpPr/>
          <p:nvPr/>
        </p:nvCxnSpPr>
        <p:spPr>
          <a:xfrm rot="5400000">
            <a:off x="8212824" y="1397375"/>
            <a:ext cx="143025" cy="876"/>
          </a:xfrm>
          <a:prstGeom prst="bentConnector3">
            <a:avLst>
              <a:gd name="adj1" fmla="val 1911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259"/>
          <p:cNvCxnSpPr/>
          <p:nvPr/>
        </p:nvCxnSpPr>
        <p:spPr>
          <a:xfrm rot="16200000" flipH="1">
            <a:off x="8211898" y="1901828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145" descr="Nodo de tercer nivel" title="Nodo03"/>
          <p:cNvSpPr/>
          <p:nvPr/>
        </p:nvSpPr>
        <p:spPr>
          <a:xfrm>
            <a:off x="6958907" y="2748772"/>
            <a:ext cx="1831743" cy="8517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acceder a información sobre diferentes acontecimientos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onstruir opiniones acerca de un hecho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xpresar puntos de vista sobre la realidad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4778067" y="558743"/>
            <a:ext cx="4045721" cy="7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ector angular 75"/>
          <p:cNvCxnSpPr/>
          <p:nvPr/>
        </p:nvCxnSpPr>
        <p:spPr>
          <a:xfrm rot="16200000" flipH="1">
            <a:off x="456280" y="2997580"/>
            <a:ext cx="143029" cy="877"/>
          </a:xfrm>
          <a:prstGeom prst="bentConnector3">
            <a:avLst>
              <a:gd name="adj1" fmla="val -21637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angular 30"/>
          <p:cNvCxnSpPr/>
          <p:nvPr/>
        </p:nvCxnSpPr>
        <p:spPr>
          <a:xfrm rot="16200000" flipH="1">
            <a:off x="385801" y="2261462"/>
            <a:ext cx="283111" cy="0"/>
          </a:xfrm>
          <a:prstGeom prst="bentConnector3">
            <a:avLst>
              <a:gd name="adj1" fmla="val 921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19678" y="1901828"/>
            <a:ext cx="0" cy="205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ctor angular 259"/>
          <p:cNvCxnSpPr/>
          <p:nvPr/>
        </p:nvCxnSpPr>
        <p:spPr>
          <a:xfrm rot="16200000" flipH="1">
            <a:off x="2273848" y="3007985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222"/>
          <p:cNvCxnSpPr/>
          <p:nvPr/>
        </p:nvCxnSpPr>
        <p:spPr>
          <a:xfrm rot="5400000">
            <a:off x="6375454" y="1957069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222"/>
          <p:cNvCxnSpPr/>
          <p:nvPr/>
        </p:nvCxnSpPr>
        <p:spPr>
          <a:xfrm rot="5400000">
            <a:off x="6373879" y="2386957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 descr="Conector entre nodos" title="conector"/>
          <p:cNvSpPr txBox="1"/>
          <p:nvPr/>
        </p:nvSpPr>
        <p:spPr>
          <a:xfrm>
            <a:off x="5786952" y="3549966"/>
            <a:ext cx="134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ara ello se vale de recursos como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307" descr="Nodo de cuarto nivel&#10;" title="Nodo04"/>
          <p:cNvSpPr/>
          <p:nvPr/>
        </p:nvSpPr>
        <p:spPr>
          <a:xfrm>
            <a:off x="6157129" y="5741989"/>
            <a:ext cx="991087" cy="36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televisión</a:t>
            </a:r>
            <a:endParaRPr lang="es-E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CuadroTexto 81" descr="Conector entre nodos" title="conector"/>
          <p:cNvSpPr txBox="1"/>
          <p:nvPr/>
        </p:nvSpPr>
        <p:spPr>
          <a:xfrm>
            <a:off x="1704033" y="3050026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cual puede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ángulo 307" descr="Nodo de cuarto nivel&#10;" title="Nodo04"/>
          <p:cNvSpPr/>
          <p:nvPr/>
        </p:nvSpPr>
        <p:spPr>
          <a:xfrm>
            <a:off x="116997" y="4230302"/>
            <a:ext cx="1563885" cy="411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persona, un objeto o una situación de inspiración</a:t>
            </a:r>
          </a:p>
        </p:txBody>
      </p:sp>
      <p:sp>
        <p:nvSpPr>
          <p:cNvPr id="93" name="Rectángulo 219" descr="Nodo de segundo nivel" title="Nodo02"/>
          <p:cNvSpPr/>
          <p:nvPr/>
        </p:nvSpPr>
        <p:spPr>
          <a:xfrm>
            <a:off x="7135772" y="1611149"/>
            <a:ext cx="1939264" cy="5013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medios de comunicación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ector recto 51"/>
          <p:cNvCxnSpPr/>
          <p:nvPr/>
        </p:nvCxnSpPr>
        <p:spPr>
          <a:xfrm>
            <a:off x="6395982" y="1326300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8116240" y="502962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Conector angular 30"/>
          <p:cNvCxnSpPr/>
          <p:nvPr/>
        </p:nvCxnSpPr>
        <p:spPr>
          <a:xfrm rot="16200000" flipH="1">
            <a:off x="404667" y="3770820"/>
            <a:ext cx="283111" cy="0"/>
          </a:xfrm>
          <a:prstGeom prst="bentConnector3">
            <a:avLst>
              <a:gd name="adj1" fmla="val 1083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 descr="Conector entre nodos" title="conector"/>
          <p:cNvSpPr txBox="1"/>
          <p:nvPr/>
        </p:nvSpPr>
        <p:spPr>
          <a:xfrm>
            <a:off x="1351764" y="504470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Conector angular 259"/>
          <p:cNvCxnSpPr/>
          <p:nvPr/>
        </p:nvCxnSpPr>
        <p:spPr>
          <a:xfrm rot="16200000" flipH="1">
            <a:off x="474222" y="4137224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259"/>
          <p:cNvCxnSpPr/>
          <p:nvPr/>
        </p:nvCxnSpPr>
        <p:spPr>
          <a:xfrm rot="16200000" flipH="1">
            <a:off x="496484" y="4719939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 descr="Conector entre nodos" title="conector"/>
          <p:cNvSpPr txBox="1"/>
          <p:nvPr/>
        </p:nvSpPr>
        <p:spPr>
          <a:xfrm>
            <a:off x="83598" y="4771175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 cual se le denomina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ángulo 307" descr="Nodo de cuarto nivel&#10;" title="Nodo04"/>
          <p:cNvSpPr/>
          <p:nvPr/>
        </p:nvSpPr>
        <p:spPr>
          <a:xfrm>
            <a:off x="255590" y="5152993"/>
            <a:ext cx="707329" cy="228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 lírico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Conector angular 259"/>
          <p:cNvCxnSpPr/>
          <p:nvPr/>
        </p:nvCxnSpPr>
        <p:spPr>
          <a:xfrm rot="16200000" flipH="1">
            <a:off x="490036" y="5074007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2345848" y="3245722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2004618" y="3419255"/>
            <a:ext cx="1052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ector angular 260"/>
          <p:cNvCxnSpPr/>
          <p:nvPr/>
        </p:nvCxnSpPr>
        <p:spPr>
          <a:xfrm rot="5400000">
            <a:off x="1711941" y="3731370"/>
            <a:ext cx="611247" cy="0"/>
          </a:xfrm>
          <a:prstGeom prst="bentConnector3">
            <a:avLst>
              <a:gd name="adj1" fmla="val 2037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307" descr="Nodo de cuarto nivel&#10;" title="Nodo04"/>
          <p:cNvSpPr/>
          <p:nvPr/>
        </p:nvSpPr>
        <p:spPr>
          <a:xfrm>
            <a:off x="1767377" y="4692866"/>
            <a:ext cx="692381" cy="264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narrativa</a:t>
            </a:r>
          </a:p>
        </p:txBody>
      </p:sp>
      <p:sp>
        <p:nvSpPr>
          <p:cNvPr id="109" name="CuadroTexto 108" descr="Conector entre nodos" title="conector"/>
          <p:cNvSpPr txBox="1"/>
          <p:nvPr/>
        </p:nvSpPr>
        <p:spPr>
          <a:xfrm>
            <a:off x="-112374" y="3856898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respecto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Conector angular 259"/>
          <p:cNvCxnSpPr/>
          <p:nvPr/>
        </p:nvCxnSpPr>
        <p:spPr>
          <a:xfrm rot="16200000" flipH="1">
            <a:off x="1942873" y="5029834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259"/>
          <p:cNvCxnSpPr/>
          <p:nvPr/>
        </p:nvCxnSpPr>
        <p:spPr>
          <a:xfrm rot="16200000" flipH="1">
            <a:off x="1940324" y="5309594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ángulo 307" descr="Nodo de cuarto nivel&#10;" title="Nodo04"/>
          <p:cNvSpPr/>
          <p:nvPr/>
        </p:nvSpPr>
        <p:spPr>
          <a:xfrm>
            <a:off x="1076540" y="5393387"/>
            <a:ext cx="1324384" cy="369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elata la historia y el sentir de uno o varios personajes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Conector angular 260"/>
          <p:cNvCxnSpPr/>
          <p:nvPr/>
        </p:nvCxnSpPr>
        <p:spPr>
          <a:xfrm rot="5400000">
            <a:off x="2743709" y="3731370"/>
            <a:ext cx="611247" cy="0"/>
          </a:xfrm>
          <a:prstGeom prst="bentConnector3">
            <a:avLst>
              <a:gd name="adj1" fmla="val 2037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307" descr="Nodo de cuarto nivel&#10;" title="Nodo04"/>
          <p:cNvSpPr/>
          <p:nvPr/>
        </p:nvSpPr>
        <p:spPr>
          <a:xfrm>
            <a:off x="2676063" y="4686449"/>
            <a:ext cx="692381" cy="264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descriptiva</a:t>
            </a:r>
          </a:p>
        </p:txBody>
      </p:sp>
      <p:cxnSp>
        <p:nvCxnSpPr>
          <p:cNvPr id="125" name="Conector angular 259"/>
          <p:cNvCxnSpPr/>
          <p:nvPr/>
        </p:nvCxnSpPr>
        <p:spPr>
          <a:xfrm rot="16200000" flipH="1">
            <a:off x="2977332" y="5037158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2360333" y="5048211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angular 259"/>
          <p:cNvCxnSpPr/>
          <p:nvPr/>
        </p:nvCxnSpPr>
        <p:spPr>
          <a:xfrm rot="16200000" flipH="1">
            <a:off x="2978375" y="5321387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ángulo 307" descr="Nodo de cuarto nivel&#10;" title="Nodo04"/>
          <p:cNvSpPr/>
          <p:nvPr/>
        </p:nvSpPr>
        <p:spPr>
          <a:xfrm>
            <a:off x="2676063" y="5393386"/>
            <a:ext cx="944769" cy="878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interesa por plasmar de forma subjetiva y única una imagen de la realidad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 flipV="1">
            <a:off x="524264" y="2119906"/>
            <a:ext cx="1799473" cy="81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ector angular 259"/>
          <p:cNvCxnSpPr/>
          <p:nvPr/>
        </p:nvCxnSpPr>
        <p:spPr>
          <a:xfrm rot="16200000" flipH="1">
            <a:off x="1302217" y="5834670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 descr="Conector entre nodos" title="conector"/>
          <p:cNvSpPr txBox="1"/>
          <p:nvPr/>
        </p:nvSpPr>
        <p:spPr>
          <a:xfrm>
            <a:off x="693300" y="5845495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ángulo 307" descr="Nodo de cuarto nivel&#10;" title="Nodo04"/>
          <p:cNvSpPr/>
          <p:nvPr/>
        </p:nvSpPr>
        <p:spPr>
          <a:xfrm>
            <a:off x="457027" y="6165508"/>
            <a:ext cx="1364986" cy="578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poesía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épica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poesía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lírica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balada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égloga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Conector angular 259"/>
          <p:cNvCxnSpPr/>
          <p:nvPr/>
        </p:nvCxnSpPr>
        <p:spPr>
          <a:xfrm rot="16200000" flipH="1">
            <a:off x="1303089" y="6099635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ángulo 307" descr="Nodo de cuarto nivel&#10;" title="Nodo04"/>
          <p:cNvSpPr/>
          <p:nvPr/>
        </p:nvSpPr>
        <p:spPr>
          <a:xfrm>
            <a:off x="3734269" y="3554821"/>
            <a:ext cx="1464016" cy="366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pronuncian o escriben de forma igual o similar</a:t>
            </a:r>
          </a:p>
        </p:txBody>
      </p:sp>
      <p:cxnSp>
        <p:nvCxnSpPr>
          <p:cNvPr id="151" name="Conector angular 222"/>
          <p:cNvCxnSpPr/>
          <p:nvPr/>
        </p:nvCxnSpPr>
        <p:spPr>
          <a:xfrm rot="5400000">
            <a:off x="4323024" y="3188285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222"/>
          <p:cNvCxnSpPr/>
          <p:nvPr/>
        </p:nvCxnSpPr>
        <p:spPr>
          <a:xfrm rot="5400000">
            <a:off x="4313144" y="3481071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222"/>
          <p:cNvCxnSpPr/>
          <p:nvPr/>
        </p:nvCxnSpPr>
        <p:spPr>
          <a:xfrm rot="5400000">
            <a:off x="4313143" y="3993274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222"/>
          <p:cNvCxnSpPr/>
          <p:nvPr/>
        </p:nvCxnSpPr>
        <p:spPr>
          <a:xfrm rot="5400000">
            <a:off x="4316206" y="4273154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307" descr="Nodo de cuarto nivel&#10;" title="Nodo04"/>
          <p:cNvSpPr/>
          <p:nvPr/>
        </p:nvSpPr>
        <p:spPr>
          <a:xfrm>
            <a:off x="3886088" y="4355208"/>
            <a:ext cx="1061436" cy="362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ienen significado diferente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Conector angular 222"/>
          <p:cNvCxnSpPr/>
          <p:nvPr/>
        </p:nvCxnSpPr>
        <p:spPr>
          <a:xfrm rot="5400000">
            <a:off x="4323023" y="4787056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 descr="Conector entre nodos" title="conector"/>
          <p:cNvSpPr txBox="1"/>
          <p:nvPr/>
        </p:nvSpPr>
        <p:spPr>
          <a:xfrm>
            <a:off x="3734269" y="4806326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ector angular 222"/>
          <p:cNvCxnSpPr/>
          <p:nvPr/>
        </p:nvCxnSpPr>
        <p:spPr>
          <a:xfrm rot="5400000">
            <a:off x="4310870" y="5071809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4394099" y="2370366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Rectángulo 307" descr="Nodo de cuarto nivel&#10;" title="Nodo04"/>
          <p:cNvSpPr/>
          <p:nvPr/>
        </p:nvSpPr>
        <p:spPr>
          <a:xfrm>
            <a:off x="5443648" y="4096850"/>
            <a:ext cx="1571320" cy="723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jemplos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xplicaciones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omparaciones</a:t>
            </a:r>
          </a:p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Conector angular 222"/>
          <p:cNvCxnSpPr/>
          <p:nvPr/>
        </p:nvCxnSpPr>
        <p:spPr>
          <a:xfrm rot="5400000">
            <a:off x="8212823" y="2199104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221" descr="Conector entre nodos" title="conector"/>
          <p:cNvSpPr txBox="1"/>
          <p:nvPr/>
        </p:nvSpPr>
        <p:spPr>
          <a:xfrm>
            <a:off x="6935422" y="2413970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ermiten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Conector angular 222"/>
          <p:cNvCxnSpPr/>
          <p:nvPr/>
        </p:nvCxnSpPr>
        <p:spPr>
          <a:xfrm rot="5400000">
            <a:off x="7519511" y="2676822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7590585" y="2268721"/>
            <a:ext cx="1339215" cy="7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Conector angular 222"/>
          <p:cNvCxnSpPr/>
          <p:nvPr/>
        </p:nvCxnSpPr>
        <p:spPr>
          <a:xfrm rot="5400000">
            <a:off x="7518634" y="2361247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8929800" y="2275746"/>
            <a:ext cx="0" cy="18614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7772539" y="4126556"/>
            <a:ext cx="11572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7778794" y="4115206"/>
            <a:ext cx="0" cy="1583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CuadroTexto 167" descr="Conector entre nodos" title="conector"/>
          <p:cNvSpPr txBox="1"/>
          <p:nvPr/>
        </p:nvSpPr>
        <p:spPr>
          <a:xfrm>
            <a:off x="7098128" y="4246979"/>
            <a:ext cx="1440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emplean canales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 el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Conector recto 168"/>
          <p:cNvCxnSpPr/>
          <p:nvPr/>
        </p:nvCxnSpPr>
        <p:spPr>
          <a:xfrm>
            <a:off x="7772539" y="4436215"/>
            <a:ext cx="0" cy="1583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7239702" y="4589521"/>
            <a:ext cx="12072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7239702" y="4589521"/>
            <a:ext cx="0" cy="4112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8440180" y="4581887"/>
            <a:ext cx="0" cy="4112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Rectángulo 307" descr="Nodo de cuarto nivel&#10;" title="Nodo04"/>
          <p:cNvSpPr/>
          <p:nvPr/>
        </p:nvSpPr>
        <p:spPr>
          <a:xfrm>
            <a:off x="6572372" y="4996384"/>
            <a:ext cx="773069" cy="264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audiovisual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Conector recto 173"/>
          <p:cNvCxnSpPr/>
          <p:nvPr/>
        </p:nvCxnSpPr>
        <p:spPr>
          <a:xfrm>
            <a:off x="7772539" y="4589521"/>
            <a:ext cx="0" cy="440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Rectángulo 307" descr="Nodo de cuarto nivel&#10;" title="Nodo04"/>
          <p:cNvSpPr/>
          <p:nvPr/>
        </p:nvSpPr>
        <p:spPr>
          <a:xfrm>
            <a:off x="7453483" y="5017982"/>
            <a:ext cx="662758" cy="264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escrito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ángulo 307" descr="Nodo de cuarto nivel&#10;" title="Nodo04"/>
          <p:cNvSpPr/>
          <p:nvPr/>
        </p:nvSpPr>
        <p:spPr>
          <a:xfrm>
            <a:off x="8235854" y="4995529"/>
            <a:ext cx="839181" cy="264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multimedia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7" name="Conector angular 222"/>
          <p:cNvCxnSpPr/>
          <p:nvPr/>
        </p:nvCxnSpPr>
        <p:spPr>
          <a:xfrm rot="5400000">
            <a:off x="6816786" y="5321436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uadroTexto 177" descr="Conector entre nodos" title="conector"/>
          <p:cNvSpPr txBox="1"/>
          <p:nvPr/>
        </p:nvSpPr>
        <p:spPr>
          <a:xfrm>
            <a:off x="6189623" y="5337571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Conector angular 222"/>
          <p:cNvCxnSpPr/>
          <p:nvPr/>
        </p:nvCxnSpPr>
        <p:spPr>
          <a:xfrm rot="5400000">
            <a:off x="6818416" y="5671252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 descr="Conector entre nodos" title="conector"/>
          <p:cNvSpPr txBox="1"/>
          <p:nvPr/>
        </p:nvSpPr>
        <p:spPr>
          <a:xfrm>
            <a:off x="7086190" y="538582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Conector angular 222"/>
          <p:cNvCxnSpPr/>
          <p:nvPr/>
        </p:nvCxnSpPr>
        <p:spPr>
          <a:xfrm rot="5400000">
            <a:off x="7699550" y="5336330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222"/>
          <p:cNvCxnSpPr/>
          <p:nvPr/>
        </p:nvCxnSpPr>
        <p:spPr>
          <a:xfrm rot="5400000">
            <a:off x="7702498" y="5687734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222"/>
          <p:cNvCxnSpPr/>
          <p:nvPr/>
        </p:nvCxnSpPr>
        <p:spPr>
          <a:xfrm rot="5400000">
            <a:off x="8532693" y="5329620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222"/>
          <p:cNvCxnSpPr/>
          <p:nvPr/>
        </p:nvCxnSpPr>
        <p:spPr>
          <a:xfrm rot="5400000">
            <a:off x="8532692" y="5705528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uadroTexto 186" descr="Conector entre nodos" title="conector"/>
          <p:cNvSpPr txBox="1"/>
          <p:nvPr/>
        </p:nvSpPr>
        <p:spPr>
          <a:xfrm>
            <a:off x="7929357" y="537751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Rectángulo 307" descr="Nodo de cuarto nivel&#10;" title="Nodo04"/>
          <p:cNvSpPr/>
          <p:nvPr/>
        </p:nvSpPr>
        <p:spPr>
          <a:xfrm>
            <a:off x="7239702" y="5774711"/>
            <a:ext cx="1034635" cy="36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periódicos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revistas</a:t>
            </a:r>
            <a:endParaRPr lang="es-E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ángulo 307" descr="Nodo de cuarto nivel&#10;" title="Nodo04"/>
          <p:cNvSpPr/>
          <p:nvPr/>
        </p:nvSpPr>
        <p:spPr>
          <a:xfrm>
            <a:off x="8324181" y="5777478"/>
            <a:ext cx="670407" cy="36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internet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3721</TotalTime>
  <Words>225</Words>
  <Application>Microsoft Office PowerPoint</Application>
  <PresentationFormat>Carta (216 x 279 mm)</PresentationFormat>
  <Paragraphs>74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127</cp:revision>
  <cp:lastPrinted>2015-06-25T22:36:16Z</cp:lastPrinted>
  <dcterms:created xsi:type="dcterms:W3CDTF">2015-05-14T14:12:36Z</dcterms:created>
  <dcterms:modified xsi:type="dcterms:W3CDTF">2015-08-26T16:05:38Z</dcterms:modified>
</cp:coreProperties>
</file>