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60" d="100"/>
          <a:sy n="160" d="100"/>
        </p:scale>
        <p:origin x="-2544" y="-3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literatura colombiana contemporánea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20160" y="96538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56560" y="1677625"/>
            <a:ext cx="1634120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colombiana contemporánea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24594" y="2234637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refleja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30103" y="2576354"/>
            <a:ext cx="2014435" cy="9914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situación política y social de las últimas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décadas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conflicto armado y sus posibles soluciones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narcotráfico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vida en la ciudad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228320" y="980901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129425" y="1664656"/>
            <a:ext cx="133010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extranjerismos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324042" y="214215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242559" y="2675135"/>
            <a:ext cx="1459740" cy="8949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explicación y sustentación que hace una persona, frente a un auditorio, de su punto de vista o posición acerca de un tema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simbólicos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137513" y="1671122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tatuaje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414101" y="3951736"/>
            <a:ext cx="1463358" cy="235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antiguos griegos y romanos para marcar a los esclavos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culturas ancestrales para destacar el paso de la niñez a la adultez o rendir culto a sus divinidades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culturas orientales para ornamentar el cuerpo y afirmar valores como la paz, la valentía, la felicidad, la armonía, el bienestar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662084" y="595354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49088" y="143290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310002" y="215400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06795" y="249962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658136" y="420047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/>
          <p:nvPr/>
        </p:nvCxnSpPr>
        <p:spPr>
          <a:xfrm rot="16200000" flipH="1">
            <a:off x="5797217" y="2603182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2430" y="2196747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60378" y="223463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370905" y="2593999"/>
            <a:ext cx="1313370" cy="793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dibujo, una figura o un texto sobre la piel que se plasma por medio de agujas y pigmentos o tintas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7930673" y="387248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460378" y="355975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 emplearon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cuarto nivel&#10;" title="Nodo04"/>
          <p:cNvSpPr/>
          <p:nvPr/>
        </p:nvSpPr>
        <p:spPr>
          <a:xfrm>
            <a:off x="114294" y="4262110"/>
            <a:ext cx="1292439" cy="11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Vallejo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Ospina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Laura Restrepo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Héctor Abad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Faciolince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Germán Espinosa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Jorge Franco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Mario Mendoza</a:t>
            </a:r>
          </a:p>
        </p:txBody>
      </p:sp>
      <p:sp>
        <p:nvSpPr>
          <p:cNvPr id="148" name="Rectángulo 147" descr="Nodo de quinto nivel" title="Nodo05"/>
          <p:cNvSpPr/>
          <p:nvPr/>
        </p:nvSpPr>
        <p:spPr>
          <a:xfrm>
            <a:off x="2909454" y="4481797"/>
            <a:ext cx="1001052" cy="625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xisten equivalentes de ellos en el español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08043" y="3781641"/>
            <a:ext cx="1582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ector angular 182"/>
          <p:cNvCxnSpPr/>
          <p:nvPr/>
        </p:nvCxnSpPr>
        <p:spPr>
          <a:xfrm rot="16200000" flipH="1">
            <a:off x="3637009" y="2080869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3064734" y="2480175"/>
            <a:ext cx="1496827" cy="6257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réstamos lingüísticos no adaptados 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lengua,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surgen de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nuevas  necesidades expresivas 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190"/>
          <p:cNvCxnSpPr/>
          <p:nvPr/>
        </p:nvCxnSpPr>
        <p:spPr>
          <a:xfrm rot="16200000" flipH="1">
            <a:off x="3637009" y="2401989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 descr="Nodo de quinto nivel" title="Nodo05"/>
          <p:cNvSpPr/>
          <p:nvPr/>
        </p:nvSpPr>
        <p:spPr>
          <a:xfrm>
            <a:off x="2853957" y="3715492"/>
            <a:ext cx="988155" cy="285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uperfluos o innecesarios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quinto nivel" title="Nodo05"/>
          <p:cNvSpPr/>
          <p:nvPr/>
        </p:nvSpPr>
        <p:spPr>
          <a:xfrm>
            <a:off x="2862416" y="5588546"/>
            <a:ext cx="1147451" cy="828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bstract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resumen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back-up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copia de seguridad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how, espectáculo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segundo nivel" title="Nodo02"/>
          <p:cNvSpPr/>
          <p:nvPr/>
        </p:nvSpPr>
        <p:spPr>
          <a:xfrm>
            <a:off x="5284429" y="1561074"/>
            <a:ext cx="119640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exposición argumentativa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16200000" flipV="1">
            <a:off x="5797926" y="1489880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16200000" flipH="1">
            <a:off x="5786121" y="2070947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 descr="Conector entre nodos" title="conector"/>
          <p:cNvSpPr txBox="1"/>
          <p:nvPr/>
        </p:nvSpPr>
        <p:spPr>
          <a:xfrm>
            <a:off x="4910977" y="3950622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 objetivo 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5123084" y="4495867"/>
            <a:ext cx="1564912" cy="611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onvencer o persuadir al público de las ideas o los puntos de vista expuestos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8" name="Conector recto 257"/>
          <p:cNvCxnSpPr/>
          <p:nvPr/>
        </p:nvCxnSpPr>
        <p:spPr>
          <a:xfrm>
            <a:off x="5433486" y="4176937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Conector angular 258"/>
          <p:cNvCxnSpPr/>
          <p:nvPr/>
        </p:nvCxnSpPr>
        <p:spPr>
          <a:xfrm rot="16200000" flipH="1">
            <a:off x="3645839" y="3177506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19606" y="250808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3235892" y="212021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definen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/>
          <p:nvPr/>
        </p:nvCxnSpPr>
        <p:spPr>
          <a:xfrm rot="16200000" flipV="1">
            <a:off x="1311722" y="3715054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V="1">
            <a:off x="661267" y="3909740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6532" y="3935585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autores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1701303" y="394651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134"/>
          <p:cNvCxnSpPr/>
          <p:nvPr/>
        </p:nvCxnSpPr>
        <p:spPr>
          <a:xfrm rot="16200000" flipH="1">
            <a:off x="3674478" y="1417156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/>
          <p:nvPr/>
        </p:nvCxnSpPr>
        <p:spPr>
          <a:xfrm rot="16200000" flipH="1">
            <a:off x="4486020" y="3645685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/>
          <p:nvPr/>
        </p:nvCxnSpPr>
        <p:spPr>
          <a:xfrm rot="16200000" flipH="1">
            <a:off x="3645839" y="3487233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 descr="Conector entre nodos" title="conector"/>
          <p:cNvSpPr txBox="1"/>
          <p:nvPr/>
        </p:nvSpPr>
        <p:spPr>
          <a:xfrm>
            <a:off x="3162003" y="320286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/>
          <p:nvPr/>
        </p:nvCxnSpPr>
        <p:spPr>
          <a:xfrm rot="16200000" flipH="1">
            <a:off x="5815954" y="3756213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/>
          <p:cNvCxnSpPr/>
          <p:nvPr/>
        </p:nvCxnSpPr>
        <p:spPr>
          <a:xfrm>
            <a:off x="5433486" y="3834043"/>
            <a:ext cx="14668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5348230" y="3916924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/>
          <p:cNvCxnSpPr/>
          <p:nvPr/>
        </p:nvCxnSpPr>
        <p:spPr>
          <a:xfrm>
            <a:off x="6900336" y="3837793"/>
            <a:ext cx="0" cy="171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uadroTexto 138" descr="Conector entre nodos" title="conector"/>
          <p:cNvSpPr txBox="1"/>
          <p:nvPr/>
        </p:nvSpPr>
        <p:spPr>
          <a:xfrm>
            <a:off x="6340294" y="5542821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ara su desarrollo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140"/>
          <p:cNvCxnSpPr/>
          <p:nvPr/>
        </p:nvCxnSpPr>
        <p:spPr>
          <a:xfrm rot="16200000" flipH="1">
            <a:off x="6854465" y="5769439"/>
            <a:ext cx="9174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cuarto nivel&#10;" title="Nodo04"/>
          <p:cNvSpPr/>
          <p:nvPr/>
        </p:nvSpPr>
        <p:spPr>
          <a:xfrm>
            <a:off x="5538788" y="5817826"/>
            <a:ext cx="1809750" cy="947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determina el tema que se va a tratar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expositor realiza su presentación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público formula preguntas al expositor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/>
          <p:nvPr/>
        </p:nvCxnSpPr>
        <p:spPr>
          <a:xfrm rot="5400000">
            <a:off x="7921099" y="3466725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/>
          <p:nvPr/>
        </p:nvCxnSpPr>
        <p:spPr>
          <a:xfrm rot="16200000" flipV="1">
            <a:off x="2230639" y="3911450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/>
          <p:nvPr/>
        </p:nvCxnSpPr>
        <p:spPr>
          <a:xfrm rot="16200000" flipV="1">
            <a:off x="2245094" y="423655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 descr="Nodo de cuarto nivel&#10;" title="Nodo04"/>
          <p:cNvSpPr/>
          <p:nvPr/>
        </p:nvSpPr>
        <p:spPr>
          <a:xfrm>
            <a:off x="1649119" y="4306136"/>
            <a:ext cx="1134650" cy="1447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virgen de los sicarios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serpiente sin ojos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tejedora de coronas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olvido que seremos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 suerte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Satanás</a:t>
            </a:r>
            <a:endParaRPr lang="es-ES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angular 106"/>
          <p:cNvCxnSpPr/>
          <p:nvPr/>
        </p:nvCxnSpPr>
        <p:spPr>
          <a:xfrm rot="16200000" flipV="1">
            <a:off x="656801" y="5481424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 descr="Conector entre nodos" title="conector"/>
          <p:cNvSpPr txBox="1"/>
          <p:nvPr/>
        </p:nvSpPr>
        <p:spPr>
          <a:xfrm>
            <a:off x="122403" y="549444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quienes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Conector angular 108"/>
          <p:cNvCxnSpPr/>
          <p:nvPr/>
        </p:nvCxnSpPr>
        <p:spPr>
          <a:xfrm rot="16200000" flipV="1">
            <a:off x="657779" y="5764028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 descr="Nodo de cuarto nivel&#10;" title="Nodo04"/>
          <p:cNvSpPr/>
          <p:nvPr/>
        </p:nvSpPr>
        <p:spPr>
          <a:xfrm>
            <a:off x="114734" y="5827765"/>
            <a:ext cx="1586569" cy="981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xploran nuevas formas de expresión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ezclan diferentes géneros en una misma obra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ncorporan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diversas voces narrativas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 rot="16200000" flipH="1">
            <a:off x="3060224" y="3635640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quinto nivel" title="Nodo05"/>
          <p:cNvSpPr/>
          <p:nvPr/>
        </p:nvSpPr>
        <p:spPr>
          <a:xfrm>
            <a:off x="3952582" y="3732006"/>
            <a:ext cx="988155" cy="285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ecesarios y muy extendidos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129425" y="3574609"/>
            <a:ext cx="1432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16200000" flipV="1">
            <a:off x="3304790" y="409074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V="1">
            <a:off x="4261399" y="410629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2774024" y="413285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angular 127"/>
          <p:cNvCxnSpPr/>
          <p:nvPr/>
        </p:nvCxnSpPr>
        <p:spPr>
          <a:xfrm rot="16200000" flipV="1">
            <a:off x="3307235" y="441626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3746221" y="4151029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Conector angular 145"/>
          <p:cNvCxnSpPr/>
          <p:nvPr/>
        </p:nvCxnSpPr>
        <p:spPr>
          <a:xfrm rot="16200000" flipV="1">
            <a:off x="4290206" y="441806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quinto nivel" title="Nodo05"/>
          <p:cNvSpPr/>
          <p:nvPr/>
        </p:nvSpPr>
        <p:spPr>
          <a:xfrm>
            <a:off x="4009867" y="4489457"/>
            <a:ext cx="1001052" cy="625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existen términos equivalentes en el español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/>
          <p:nvPr/>
        </p:nvCxnSpPr>
        <p:spPr>
          <a:xfrm rot="16200000" flipV="1">
            <a:off x="3291013" y="519322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 descr="Conector entre nodos" title="conector"/>
          <p:cNvSpPr txBox="1"/>
          <p:nvPr/>
        </p:nvSpPr>
        <p:spPr>
          <a:xfrm>
            <a:off x="2774024" y="523713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/>
          <p:nvPr/>
        </p:nvCxnSpPr>
        <p:spPr>
          <a:xfrm rot="16200000" flipV="1">
            <a:off x="3291191" y="551839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16200000" flipV="1">
            <a:off x="4274792" y="519322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16200000" flipV="1">
            <a:off x="4274792" y="5516868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 descr="Nodo de quinto nivel" title="Nodo05"/>
          <p:cNvSpPr/>
          <p:nvPr/>
        </p:nvSpPr>
        <p:spPr>
          <a:xfrm>
            <a:off x="4110377" y="5588546"/>
            <a:ext cx="1147451" cy="57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ballet</a:t>
            </a: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CuadroTexto 165" descr="Conector entre nodos" title="conector"/>
          <p:cNvSpPr txBox="1"/>
          <p:nvPr/>
        </p:nvSpPr>
        <p:spPr>
          <a:xfrm>
            <a:off x="3761594" y="522484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2301</TotalTime>
  <Words>311</Words>
  <Application>Microsoft Office PowerPoint</Application>
  <PresentationFormat>Carta (216 x 279 mm)</PresentationFormat>
  <Paragraphs>70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126</cp:revision>
  <cp:lastPrinted>2015-06-25T22:36:16Z</cp:lastPrinted>
  <dcterms:created xsi:type="dcterms:W3CDTF">2015-05-14T14:12:36Z</dcterms:created>
  <dcterms:modified xsi:type="dcterms:W3CDTF">2016-01-07T16:52:15Z</dcterms:modified>
</cp:coreProperties>
</file>