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794500" cy="991870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95" d="100"/>
          <a:sy n="95" d="100"/>
        </p:scale>
        <p:origin x="-11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1C2F2-CB39-4FDD-B2B3-260C54C71FC0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D9CAD-EDEC-4325-B893-4753CCA90C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76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05/08/2015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ponencia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00755" y="6999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Literatura de la Antigüedad</a:t>
            </a:r>
            <a:endParaRPr lang="es-ES" sz="1100" b="1" dirty="0"/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>
              <a:gd name="adj1" fmla="val 553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386262" y="67589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Pragmática</a:t>
            </a:r>
            <a:endParaRPr lang="es-ES" sz="1000" b="1" dirty="0"/>
          </a:p>
        </p:txBody>
      </p:sp>
      <p:cxnSp>
        <p:nvCxnSpPr>
          <p:cNvPr id="336" name="Conector angular 335"/>
          <p:cNvCxnSpPr/>
          <p:nvPr/>
        </p:nvCxnSpPr>
        <p:spPr>
          <a:xfrm>
            <a:off x="4751596" y="560861"/>
            <a:ext cx="3696368" cy="1872"/>
          </a:xfrm>
          <a:prstGeom prst="bentConnector3">
            <a:avLst>
              <a:gd name="adj1" fmla="val 880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ángulo 369" descr="Nodo de primer nivel" title="Nodo01"/>
          <p:cNvSpPr/>
          <p:nvPr/>
        </p:nvSpPr>
        <p:spPr>
          <a:xfrm>
            <a:off x="600755" y="6999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Literatura</a:t>
            </a:r>
            <a:endParaRPr lang="es-ES" sz="1000" b="1" dirty="0"/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295566" y="2140985"/>
            <a:ext cx="173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comprende aproximadamente</a:t>
            </a:r>
            <a:endParaRPr lang="es-ES" sz="800" dirty="0"/>
          </a:p>
        </p:txBody>
      </p:sp>
      <p:cxnSp>
        <p:nvCxnSpPr>
          <p:cNvPr id="372" name="Conector angular 371"/>
          <p:cNvCxnSpPr>
            <a:endCxn id="371" idx="0"/>
          </p:cNvCxnSpPr>
          <p:nvPr/>
        </p:nvCxnSpPr>
        <p:spPr>
          <a:xfrm rot="16200000" flipH="1">
            <a:off x="1106289" y="2081926"/>
            <a:ext cx="116460" cy="1658"/>
          </a:xfrm>
          <a:prstGeom prst="bentConnector3">
            <a:avLst>
              <a:gd name="adj1" fmla="val -437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ángulo 372" descr="Nodo de segundo nivel" title="Nodo02"/>
          <p:cNvSpPr/>
          <p:nvPr/>
        </p:nvSpPr>
        <p:spPr>
          <a:xfrm>
            <a:off x="544214" y="2457809"/>
            <a:ext cx="1231381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800" dirty="0">
              <a:solidFill>
                <a:schemeClr val="tx1"/>
              </a:solidFill>
            </a:endParaRPr>
          </a:p>
          <a:p>
            <a:pPr algn="ctr"/>
            <a:r>
              <a:rPr lang="es-ES_tradnl" sz="800" dirty="0">
                <a:solidFill>
                  <a:schemeClr val="tx1"/>
                </a:solidFill>
              </a:rPr>
              <a:t>desde 3500 </a:t>
            </a:r>
            <a:r>
              <a:rPr lang="es-ES_tradnl" sz="800" dirty="0" err="1">
                <a:solidFill>
                  <a:schemeClr val="tx1"/>
                </a:solidFill>
              </a:rPr>
              <a:t>a.C</a:t>
            </a:r>
            <a:r>
              <a:rPr lang="es-ES_tradnl" sz="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_tradnl" sz="800" dirty="0">
                <a:solidFill>
                  <a:schemeClr val="tx1"/>
                </a:solidFill>
              </a:rPr>
              <a:t>hasta 476 d.C. </a:t>
            </a:r>
            <a:endParaRPr lang="es-ES" sz="800" dirty="0">
              <a:solidFill>
                <a:schemeClr val="tx1"/>
              </a:solidFill>
            </a:endParaRPr>
          </a:p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75" name="CuadroTexto 374" descr="Conector entre nodos" title="conector"/>
          <p:cNvSpPr txBox="1"/>
          <p:nvPr/>
        </p:nvSpPr>
        <p:spPr>
          <a:xfrm>
            <a:off x="610454" y="298344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las civilizaciones</a:t>
            </a:r>
            <a:endParaRPr lang="es-ES" sz="800" dirty="0"/>
          </a:p>
        </p:txBody>
      </p:sp>
      <p:sp>
        <p:nvSpPr>
          <p:cNvPr id="376" name="Rectángulo 375" descr="Nodo de tercer nivel" title="Nodo03"/>
          <p:cNvSpPr/>
          <p:nvPr/>
        </p:nvSpPr>
        <p:spPr>
          <a:xfrm>
            <a:off x="457351" y="3365656"/>
            <a:ext cx="1398900" cy="1446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Mesopotamia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Antiguo Egipto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Levante Mediterráneo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Asia Meridional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Antigua China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Antigua Grecia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Antigua Roma</a:t>
            </a:r>
            <a:br>
              <a:rPr lang="es-ES" sz="800" dirty="0">
                <a:solidFill>
                  <a:schemeClr val="tx1"/>
                </a:solidFill>
              </a:rPr>
            </a:br>
            <a:r>
              <a:rPr lang="es-ES" sz="800" dirty="0">
                <a:solidFill>
                  <a:schemeClr val="tx1"/>
                </a:solidFill>
              </a:rPr>
              <a:t/>
            </a:r>
            <a:br>
              <a:rPr lang="es-ES" sz="800" dirty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82" name="CuadroTexto 381" descr="Conector entre nodos" title="conector"/>
          <p:cNvSpPr txBox="1"/>
          <p:nvPr/>
        </p:nvSpPr>
        <p:spPr>
          <a:xfrm>
            <a:off x="603069" y="4903132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destacan los géneros</a:t>
            </a:r>
            <a:endParaRPr lang="es-ES" sz="800" dirty="0"/>
          </a:p>
        </p:txBody>
      </p:sp>
      <p:sp>
        <p:nvSpPr>
          <p:cNvPr id="384" name="Rectángulo 383" descr="Nodo de quinto nivel" title="Nodo05"/>
          <p:cNvSpPr/>
          <p:nvPr/>
        </p:nvSpPr>
        <p:spPr>
          <a:xfrm>
            <a:off x="625664" y="5342765"/>
            <a:ext cx="1163913" cy="576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Narrativa (épica)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Poesía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Teatro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392" name="Conector angular 391"/>
          <p:cNvCxnSpPr/>
          <p:nvPr/>
        </p:nvCxnSpPr>
        <p:spPr>
          <a:xfrm rot="16200000" flipH="1">
            <a:off x="1097924" y="3282986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uadroTexto 392" descr="Conector entre nodos" title="conector"/>
          <p:cNvSpPr txBox="1"/>
          <p:nvPr/>
        </p:nvSpPr>
        <p:spPr>
          <a:xfrm>
            <a:off x="2386263" y="1206953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studia </a:t>
            </a:r>
            <a:endParaRPr lang="es-ES" sz="800" dirty="0"/>
          </a:p>
        </p:txBody>
      </p:sp>
      <p:cxnSp>
        <p:nvCxnSpPr>
          <p:cNvPr id="394" name="Conector angular 393"/>
          <p:cNvCxnSpPr>
            <a:endCxn id="393" idx="0"/>
          </p:cNvCxnSpPr>
          <p:nvPr/>
        </p:nvCxnSpPr>
        <p:spPr>
          <a:xfrm rot="16200000" flipH="1">
            <a:off x="2903514" y="1162988"/>
            <a:ext cx="85582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ángulo 394" descr="Nodo de segundo nivel" title="Nodo02"/>
          <p:cNvSpPr/>
          <p:nvPr/>
        </p:nvSpPr>
        <p:spPr>
          <a:xfrm>
            <a:off x="2233943" y="1580751"/>
            <a:ext cx="142180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procesos de comunicación 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396" name="Conector angular 395"/>
          <p:cNvCxnSpPr>
            <a:stCxn id="393" idx="2"/>
            <a:endCxn id="395" idx="0"/>
          </p:cNvCxnSpPr>
          <p:nvPr/>
        </p:nvCxnSpPr>
        <p:spPr>
          <a:xfrm rot="5400000">
            <a:off x="2866987" y="1500259"/>
            <a:ext cx="158354" cy="2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CuadroTexto 396" descr="Conector entre nodos" title="conector"/>
          <p:cNvSpPr txBox="1"/>
          <p:nvPr/>
        </p:nvSpPr>
        <p:spPr>
          <a:xfrm>
            <a:off x="2207260" y="2081312"/>
            <a:ext cx="1480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 concepto fundamental es el</a:t>
            </a:r>
            <a:endParaRPr lang="es-ES" sz="800" dirty="0"/>
          </a:p>
        </p:txBody>
      </p:sp>
      <p:cxnSp>
        <p:nvCxnSpPr>
          <p:cNvPr id="398" name="Conector angular 397"/>
          <p:cNvCxnSpPr>
            <a:stCxn id="395" idx="2"/>
            <a:endCxn id="397" idx="0"/>
          </p:cNvCxnSpPr>
          <p:nvPr/>
        </p:nvCxnSpPr>
        <p:spPr>
          <a:xfrm rot="16200000" flipH="1">
            <a:off x="2874694" y="2008377"/>
            <a:ext cx="143088" cy="27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ángulo 398" descr="Nodo de tercer nivel" title="Nodo03"/>
          <p:cNvSpPr/>
          <p:nvPr/>
        </p:nvSpPr>
        <p:spPr>
          <a:xfrm>
            <a:off x="2386263" y="2455177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acto de habla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00" name="Rectángulo 399" descr="Nodo de cuarto nivel&#10;" title="Nodo04"/>
          <p:cNvSpPr/>
          <p:nvPr/>
        </p:nvSpPr>
        <p:spPr>
          <a:xfrm>
            <a:off x="1918396" y="3360456"/>
            <a:ext cx="937594" cy="38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locutivo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i</a:t>
            </a:r>
            <a:r>
              <a:rPr lang="es-ES" sz="800" dirty="0" smtClean="0">
                <a:solidFill>
                  <a:schemeClr val="tx1"/>
                </a:solidFill>
              </a:rPr>
              <a:t>locutivo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perlocutivo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01" name="Rectángulo 400" descr="Nodo de quinto nivel" title="Nodo05"/>
          <p:cNvSpPr/>
          <p:nvPr/>
        </p:nvSpPr>
        <p:spPr>
          <a:xfrm>
            <a:off x="2386262" y="4203337"/>
            <a:ext cx="1118927" cy="76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emisor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mensaje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código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canal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receptor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02" name="CuadroTexto 401" descr="Conector entre nodos" title="conector"/>
          <p:cNvSpPr txBox="1"/>
          <p:nvPr/>
        </p:nvSpPr>
        <p:spPr>
          <a:xfrm>
            <a:off x="1779041" y="2988274"/>
            <a:ext cx="1260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comprende los niveles </a:t>
            </a:r>
            <a:endParaRPr lang="es-ES" sz="800" dirty="0"/>
          </a:p>
        </p:txBody>
      </p:sp>
      <p:cxnSp>
        <p:nvCxnSpPr>
          <p:cNvPr id="403" name="Conector angular 402"/>
          <p:cNvCxnSpPr>
            <a:stCxn id="397" idx="2"/>
            <a:endCxn id="399" idx="0"/>
          </p:cNvCxnSpPr>
          <p:nvPr/>
        </p:nvCxnSpPr>
        <p:spPr>
          <a:xfrm rot="5400000">
            <a:off x="2868344" y="2375891"/>
            <a:ext cx="158421" cy="1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CuadroTexto 405" descr="Conector entre nodos" title="conector"/>
          <p:cNvSpPr txBox="1"/>
          <p:nvPr/>
        </p:nvSpPr>
        <p:spPr>
          <a:xfrm>
            <a:off x="2388015" y="383893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sus componentes son</a:t>
            </a:r>
            <a:endParaRPr lang="es-ES" sz="800" dirty="0"/>
          </a:p>
        </p:txBody>
      </p:sp>
      <p:cxnSp>
        <p:nvCxnSpPr>
          <p:cNvPr id="407" name="Conector angular 406"/>
          <p:cNvCxnSpPr>
            <a:stCxn id="399" idx="2"/>
            <a:endCxn id="406" idx="0"/>
          </p:cNvCxnSpPr>
          <p:nvPr/>
        </p:nvCxnSpPr>
        <p:spPr>
          <a:xfrm rot="5400000">
            <a:off x="2426883" y="3318338"/>
            <a:ext cx="1040316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ángulo 407" descr="Nodo de sexto nivel" title="Nodo06"/>
          <p:cNvSpPr/>
          <p:nvPr/>
        </p:nvSpPr>
        <p:spPr>
          <a:xfrm>
            <a:off x="3086796" y="3352121"/>
            <a:ext cx="9144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enunciado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09" name="CuadroTexto 408" descr="Conector entre nodos" title="conector"/>
          <p:cNvSpPr txBox="1"/>
          <p:nvPr/>
        </p:nvSpPr>
        <p:spPr>
          <a:xfrm>
            <a:off x="2955099" y="2979677"/>
            <a:ext cx="117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 unidad </a:t>
            </a:r>
            <a:br>
              <a:rPr lang="es-ES" sz="800" dirty="0" smtClean="0"/>
            </a:br>
            <a:r>
              <a:rPr lang="es-ES" sz="800" dirty="0" smtClean="0"/>
              <a:t>fundamental es el</a:t>
            </a:r>
            <a:endParaRPr lang="es-ES" sz="800" dirty="0"/>
          </a:p>
        </p:txBody>
      </p:sp>
      <p:cxnSp>
        <p:nvCxnSpPr>
          <p:cNvPr id="412" name="Conector angular 411"/>
          <p:cNvCxnSpPr/>
          <p:nvPr/>
        </p:nvCxnSpPr>
        <p:spPr>
          <a:xfrm rot="5400000" flipH="1" flipV="1">
            <a:off x="2881550" y="4123036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upo 429"/>
          <p:cNvGrpSpPr/>
          <p:nvPr/>
        </p:nvGrpSpPr>
        <p:grpSpPr>
          <a:xfrm>
            <a:off x="2304641" y="2859879"/>
            <a:ext cx="1259413" cy="208711"/>
            <a:chOff x="2761145" y="3130898"/>
            <a:chExt cx="1353092" cy="144423"/>
          </a:xfrm>
        </p:grpSpPr>
        <p:cxnSp>
          <p:nvCxnSpPr>
            <p:cNvPr id="410" name="Conector angular 409"/>
            <p:cNvCxnSpPr/>
            <p:nvPr/>
          </p:nvCxnSpPr>
          <p:spPr>
            <a:xfrm rot="16200000" flipV="1">
              <a:off x="3366894" y="2527979"/>
              <a:ext cx="142909" cy="1351776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ector angular 428"/>
            <p:cNvCxnSpPr/>
            <p:nvPr/>
          </p:nvCxnSpPr>
          <p:spPr>
            <a:xfrm rot="16200000" flipV="1">
              <a:off x="2698283" y="3193760"/>
              <a:ext cx="126601" cy="8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1" name="Conector angular 430"/>
          <p:cNvCxnSpPr/>
          <p:nvPr/>
        </p:nvCxnSpPr>
        <p:spPr>
          <a:xfrm rot="16200000" flipV="1">
            <a:off x="2241779" y="3289608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ángulo 444" descr="Nodo de primer nivel" title="Nodo01"/>
          <p:cNvSpPr/>
          <p:nvPr/>
        </p:nvSpPr>
        <p:spPr>
          <a:xfrm>
            <a:off x="4408185" y="64385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Ortografía</a:t>
            </a:r>
            <a:endParaRPr lang="es-ES" sz="1000" b="1" dirty="0"/>
          </a:p>
        </p:txBody>
      </p:sp>
      <p:sp>
        <p:nvSpPr>
          <p:cNvPr id="446" name="CuadroTexto 445" descr="Conector entre nodos" title="conector"/>
          <p:cNvSpPr txBox="1"/>
          <p:nvPr/>
        </p:nvSpPr>
        <p:spPr>
          <a:xfrm>
            <a:off x="3734553" y="1239507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</a:t>
            </a:r>
            <a:endParaRPr lang="es-ES" sz="800" dirty="0"/>
          </a:p>
        </p:txBody>
      </p:sp>
      <p:cxnSp>
        <p:nvCxnSpPr>
          <p:cNvPr id="447" name="Conector angular 446"/>
          <p:cNvCxnSpPr>
            <a:stCxn id="445" idx="2"/>
          </p:cNvCxnSpPr>
          <p:nvPr/>
        </p:nvCxnSpPr>
        <p:spPr>
          <a:xfrm rot="16200000" flipH="1">
            <a:off x="4928942" y="1125248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447" descr="Nodo de segundo nivel" title="Nodo02"/>
          <p:cNvSpPr/>
          <p:nvPr/>
        </p:nvSpPr>
        <p:spPr>
          <a:xfrm>
            <a:off x="3732238" y="1543898"/>
            <a:ext cx="1124746" cy="4795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conjunto de normas que rigen la escritura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449" name="Conector angular 448"/>
          <p:cNvCxnSpPr>
            <a:stCxn id="446" idx="2"/>
            <a:endCxn id="448" idx="0"/>
          </p:cNvCxnSpPr>
          <p:nvPr/>
        </p:nvCxnSpPr>
        <p:spPr>
          <a:xfrm rot="5400000">
            <a:off x="4250717" y="1498845"/>
            <a:ext cx="88947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CuadroTexto 449" descr="Conector entre nodos" title="conector"/>
          <p:cNvSpPr txBox="1"/>
          <p:nvPr/>
        </p:nvSpPr>
        <p:spPr>
          <a:xfrm>
            <a:off x="5120753" y="204570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entre</a:t>
            </a:r>
            <a:endParaRPr lang="es-ES" sz="800" dirty="0"/>
          </a:p>
        </p:txBody>
      </p:sp>
      <p:cxnSp>
        <p:nvCxnSpPr>
          <p:cNvPr id="451" name="Conector angular 450"/>
          <p:cNvCxnSpPr/>
          <p:nvPr/>
        </p:nvCxnSpPr>
        <p:spPr>
          <a:xfrm rot="5400000">
            <a:off x="5614400" y="199813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ángulo 451" descr="Nodo de tercer nivel" title="Nodo03"/>
          <p:cNvSpPr/>
          <p:nvPr/>
        </p:nvSpPr>
        <p:spPr>
          <a:xfrm>
            <a:off x="4543433" y="2383463"/>
            <a:ext cx="106867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sílabas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53" name="Rectángulo 452" descr="Nodo de cuarto nivel&#10;" title="Nodo04"/>
          <p:cNvSpPr/>
          <p:nvPr/>
        </p:nvSpPr>
        <p:spPr>
          <a:xfrm>
            <a:off x="4563043" y="3306932"/>
            <a:ext cx="106867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acentuación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54" name="Rectángulo 453" descr="Nodo de quinto nivel" title="Nodo05"/>
          <p:cNvSpPr/>
          <p:nvPr/>
        </p:nvSpPr>
        <p:spPr>
          <a:xfrm>
            <a:off x="3669695" y="4202511"/>
            <a:ext cx="91301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acento prosódico 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55" name="CuadroTexto 454" descr="Conector entre nodos" title="conector"/>
          <p:cNvSpPr txBox="1"/>
          <p:nvPr/>
        </p:nvSpPr>
        <p:spPr>
          <a:xfrm>
            <a:off x="4564796" y="2923449"/>
            <a:ext cx="106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mediante</a:t>
            </a:r>
            <a:endParaRPr lang="es-ES" sz="800" dirty="0"/>
          </a:p>
        </p:txBody>
      </p:sp>
      <p:cxnSp>
        <p:nvCxnSpPr>
          <p:cNvPr id="456" name="Conector angular 455"/>
          <p:cNvCxnSpPr>
            <a:endCxn id="452" idx="0"/>
          </p:cNvCxnSpPr>
          <p:nvPr/>
        </p:nvCxnSpPr>
        <p:spPr>
          <a:xfrm rot="5400000">
            <a:off x="5045551" y="2321734"/>
            <a:ext cx="93952" cy="29507"/>
          </a:xfrm>
          <a:prstGeom prst="bentConnector3">
            <a:avLst>
              <a:gd name="adj1" fmla="val 69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angular 457"/>
          <p:cNvCxnSpPr>
            <a:stCxn id="455" idx="2"/>
            <a:endCxn id="453" idx="0"/>
          </p:cNvCxnSpPr>
          <p:nvPr/>
        </p:nvCxnSpPr>
        <p:spPr>
          <a:xfrm rot="16200000" flipH="1">
            <a:off x="5012989" y="3222537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CuadroTexto 458" descr="Conector entre nodos" title="conector"/>
          <p:cNvSpPr txBox="1"/>
          <p:nvPr/>
        </p:nvSpPr>
        <p:spPr>
          <a:xfrm>
            <a:off x="4564795" y="3827090"/>
            <a:ext cx="106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de tipo</a:t>
            </a:r>
            <a:endParaRPr lang="es-ES" sz="800" dirty="0"/>
          </a:p>
        </p:txBody>
      </p:sp>
      <p:cxnSp>
        <p:nvCxnSpPr>
          <p:cNvPr id="460" name="Conector angular 459"/>
          <p:cNvCxnSpPr>
            <a:stCxn id="453" idx="2"/>
            <a:endCxn id="459" idx="0"/>
          </p:cNvCxnSpPr>
          <p:nvPr/>
        </p:nvCxnSpPr>
        <p:spPr>
          <a:xfrm rot="5400000">
            <a:off x="5013689" y="3743395"/>
            <a:ext cx="166639" cy="7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ector angular 460"/>
          <p:cNvCxnSpPr>
            <a:stCxn id="454" idx="0"/>
          </p:cNvCxnSpPr>
          <p:nvPr/>
        </p:nvCxnSpPr>
        <p:spPr>
          <a:xfrm rot="16200000" flipV="1">
            <a:off x="4066279" y="4142585"/>
            <a:ext cx="119416" cy="4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ángulo 461" descr="Nodo de sexto nivel" title="Nodo06"/>
          <p:cNvSpPr/>
          <p:nvPr/>
        </p:nvSpPr>
        <p:spPr>
          <a:xfrm>
            <a:off x="3643164" y="5158653"/>
            <a:ext cx="92790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sílaba acentuada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63" name="Rectángulo 462" descr="Nodo de séptimo nivel" title="Nodo07"/>
          <p:cNvSpPr/>
          <p:nvPr/>
        </p:nvSpPr>
        <p:spPr>
          <a:xfrm>
            <a:off x="3608507" y="5907776"/>
            <a:ext cx="1065343" cy="564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agudas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graves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esdrújulas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sobresdrújulas</a:t>
            </a:r>
          </a:p>
        </p:txBody>
      </p:sp>
      <p:sp>
        <p:nvSpPr>
          <p:cNvPr id="464" name="CuadroTexto 463" descr="Conector entre nodos" title="conector"/>
          <p:cNvSpPr txBox="1"/>
          <p:nvPr/>
        </p:nvSpPr>
        <p:spPr>
          <a:xfrm>
            <a:off x="3568931" y="4788868"/>
            <a:ext cx="106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indicar</a:t>
            </a:r>
            <a:endParaRPr lang="es-ES" sz="800" dirty="0"/>
          </a:p>
        </p:txBody>
      </p:sp>
      <p:sp>
        <p:nvSpPr>
          <p:cNvPr id="465" name="CuadroTexto 464" descr="Conector entre nodos" title="conector"/>
          <p:cNvSpPr txBox="1"/>
          <p:nvPr/>
        </p:nvSpPr>
        <p:spPr>
          <a:xfrm>
            <a:off x="3565724" y="5589936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palabras</a:t>
            </a:r>
            <a:endParaRPr lang="es-ES" sz="800" dirty="0"/>
          </a:p>
        </p:txBody>
      </p:sp>
      <p:sp>
        <p:nvSpPr>
          <p:cNvPr id="470" name="CuadroTexto 469" descr="Conector entre nodos" title="conector"/>
          <p:cNvSpPr txBox="1"/>
          <p:nvPr/>
        </p:nvSpPr>
        <p:spPr>
          <a:xfrm>
            <a:off x="5063385" y="123251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garantiza</a:t>
            </a:r>
            <a:endParaRPr lang="es-ES" sz="800" dirty="0"/>
          </a:p>
        </p:txBody>
      </p:sp>
      <p:sp>
        <p:nvSpPr>
          <p:cNvPr id="471" name="Rectángulo 470" descr="Nodo de segundo nivel" title="Nodo02"/>
          <p:cNvSpPr/>
          <p:nvPr/>
        </p:nvSpPr>
        <p:spPr>
          <a:xfrm>
            <a:off x="5126887" y="156846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cohesión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472" name="Rectángulo 471" descr="Nodo de tercer nivel" title="Nodo03"/>
          <p:cNvSpPr/>
          <p:nvPr/>
        </p:nvSpPr>
        <p:spPr>
          <a:xfrm>
            <a:off x="5716515" y="2388890"/>
            <a:ext cx="92218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frases y oraciones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73" name="Rectángulo 472" descr="Nodo de cuarto nivel&#10;" title="Nodo04"/>
          <p:cNvSpPr/>
          <p:nvPr/>
        </p:nvSpPr>
        <p:spPr>
          <a:xfrm>
            <a:off x="5881115" y="3301567"/>
            <a:ext cx="68734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puntuación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74" name="CuadroTexto 473" descr="Conector entre nodos" title="conector"/>
          <p:cNvSpPr txBox="1"/>
          <p:nvPr/>
        </p:nvSpPr>
        <p:spPr>
          <a:xfrm>
            <a:off x="5859230" y="2918084"/>
            <a:ext cx="655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mediante</a:t>
            </a:r>
            <a:endParaRPr lang="es-ES" sz="800" dirty="0"/>
          </a:p>
        </p:txBody>
      </p:sp>
      <p:sp>
        <p:nvSpPr>
          <p:cNvPr id="478" name="Rectángulo 477" descr="Nodo de quinto nivel" title="Nodo05"/>
          <p:cNvSpPr/>
          <p:nvPr/>
        </p:nvSpPr>
        <p:spPr>
          <a:xfrm>
            <a:off x="4707763" y="4202511"/>
            <a:ext cx="90435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acento ortográfico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80" name="Rectángulo 479" descr="Nodo de quinto nivel" title="Nodo05"/>
          <p:cNvSpPr/>
          <p:nvPr/>
        </p:nvSpPr>
        <p:spPr>
          <a:xfrm>
            <a:off x="5705268" y="4209197"/>
            <a:ext cx="86009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acento diacrítico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82" name="Rectángulo 481" descr="Nodo de sexto nivel" title="Nodo06"/>
          <p:cNvSpPr/>
          <p:nvPr/>
        </p:nvSpPr>
        <p:spPr>
          <a:xfrm>
            <a:off x="4689967" y="5134021"/>
            <a:ext cx="92070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uso de tilde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83" name="CuadroTexto 482" descr="Conector entre nodos" title="conector"/>
          <p:cNvSpPr txBox="1"/>
          <p:nvPr/>
        </p:nvSpPr>
        <p:spPr>
          <a:xfrm>
            <a:off x="4607000" y="4766680"/>
            <a:ext cx="106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indicar</a:t>
            </a:r>
            <a:endParaRPr lang="es-ES" sz="800" dirty="0"/>
          </a:p>
        </p:txBody>
      </p:sp>
      <p:cxnSp>
        <p:nvCxnSpPr>
          <p:cNvPr id="485" name="Conector angular 484"/>
          <p:cNvCxnSpPr/>
          <p:nvPr/>
        </p:nvCxnSpPr>
        <p:spPr>
          <a:xfrm rot="16200000" flipV="1">
            <a:off x="5029742" y="5072587"/>
            <a:ext cx="126594" cy="25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ángulo 486" descr="Nodo de sexto nivel" title="Nodo06"/>
          <p:cNvSpPr/>
          <p:nvPr/>
        </p:nvSpPr>
        <p:spPr>
          <a:xfrm>
            <a:off x="5705268" y="5136784"/>
            <a:ext cx="86009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dos usos de una misma palabra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88" name="CuadroTexto 487" descr="Conector entre nodos" title="conector"/>
          <p:cNvSpPr txBox="1"/>
          <p:nvPr/>
        </p:nvSpPr>
        <p:spPr>
          <a:xfrm>
            <a:off x="5602066" y="4779355"/>
            <a:ext cx="106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indicar</a:t>
            </a:r>
            <a:endParaRPr lang="es-ES" sz="800" dirty="0"/>
          </a:p>
        </p:txBody>
      </p:sp>
      <p:cxnSp>
        <p:nvCxnSpPr>
          <p:cNvPr id="490" name="Conector angular 489"/>
          <p:cNvCxnSpPr>
            <a:stCxn id="487" idx="0"/>
            <a:endCxn id="488" idx="2"/>
          </p:cNvCxnSpPr>
          <p:nvPr/>
        </p:nvCxnSpPr>
        <p:spPr>
          <a:xfrm rot="16200000" flipV="1">
            <a:off x="6063617" y="5065086"/>
            <a:ext cx="141985" cy="1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ector angular 491"/>
          <p:cNvCxnSpPr/>
          <p:nvPr/>
        </p:nvCxnSpPr>
        <p:spPr>
          <a:xfrm rot="5400000">
            <a:off x="4241007" y="1207405"/>
            <a:ext cx="93951" cy="2628"/>
          </a:xfrm>
          <a:prstGeom prst="bentConnector3">
            <a:avLst>
              <a:gd name="adj1" fmla="val 705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ctor angular 492"/>
          <p:cNvCxnSpPr/>
          <p:nvPr/>
        </p:nvCxnSpPr>
        <p:spPr>
          <a:xfrm rot="5400000">
            <a:off x="5547011" y="1206458"/>
            <a:ext cx="93951" cy="2628"/>
          </a:xfrm>
          <a:prstGeom prst="bentConnector3">
            <a:avLst>
              <a:gd name="adj1" fmla="val 135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cto 493"/>
          <p:cNvCxnSpPr/>
          <p:nvPr/>
        </p:nvCxnSpPr>
        <p:spPr>
          <a:xfrm flipV="1">
            <a:off x="4304005" y="1157198"/>
            <a:ext cx="1298061" cy="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/>
          <p:nvPr/>
        </p:nvCxnSpPr>
        <p:spPr>
          <a:xfrm flipV="1">
            <a:off x="5096633" y="2286720"/>
            <a:ext cx="1055937" cy="2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cto 495"/>
          <p:cNvCxnSpPr/>
          <p:nvPr/>
        </p:nvCxnSpPr>
        <p:spPr>
          <a:xfrm>
            <a:off x="4125769" y="4077857"/>
            <a:ext cx="2008134" cy="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angular 509"/>
          <p:cNvCxnSpPr/>
          <p:nvPr/>
        </p:nvCxnSpPr>
        <p:spPr>
          <a:xfrm rot="5400000">
            <a:off x="1093350" y="2379763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ector angular 515"/>
          <p:cNvCxnSpPr/>
          <p:nvPr/>
        </p:nvCxnSpPr>
        <p:spPr>
          <a:xfrm rot="16200000" flipV="1">
            <a:off x="3504012" y="3301380"/>
            <a:ext cx="12660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tángulo 528" descr="Nodo de primer nivel" title="Nodo01"/>
          <p:cNvSpPr/>
          <p:nvPr/>
        </p:nvSpPr>
        <p:spPr>
          <a:xfrm>
            <a:off x="7439878" y="1583698"/>
            <a:ext cx="1124746" cy="333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Ponencia</a:t>
            </a:r>
          </a:p>
        </p:txBody>
      </p:sp>
      <p:sp>
        <p:nvSpPr>
          <p:cNvPr id="531" name="CuadroTexto 530" descr="Conector entre nodos" title="conector"/>
          <p:cNvSpPr txBox="1"/>
          <p:nvPr/>
        </p:nvSpPr>
        <p:spPr>
          <a:xfrm>
            <a:off x="6638303" y="2089267"/>
            <a:ext cx="1279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 un</a:t>
            </a:r>
            <a:endParaRPr lang="es-ES" sz="800" dirty="0"/>
          </a:p>
        </p:txBody>
      </p:sp>
      <p:sp>
        <p:nvSpPr>
          <p:cNvPr id="532" name="Rectángulo 531" descr="Nodo de segundo nivel" title="Nodo02"/>
          <p:cNvSpPr/>
          <p:nvPr/>
        </p:nvSpPr>
        <p:spPr>
          <a:xfrm>
            <a:off x="6686088" y="2393214"/>
            <a:ext cx="1231381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800" dirty="0">
              <a:solidFill>
                <a:schemeClr val="tx1"/>
              </a:solidFill>
            </a:endParaRPr>
          </a:p>
          <a:p>
            <a:pPr algn="ctr"/>
            <a:r>
              <a:rPr lang="es-CO" sz="800" dirty="0">
                <a:solidFill>
                  <a:schemeClr val="tx1"/>
                </a:solidFill>
              </a:rPr>
              <a:t>texto argumentativo</a:t>
            </a:r>
            <a:endParaRPr lang="es-ES" sz="800" dirty="0">
              <a:solidFill>
                <a:schemeClr val="tx1"/>
              </a:solidFill>
            </a:endParaRPr>
          </a:p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533" name="CuadroTexto 532" descr="Conector entre nodos" title="conector"/>
          <p:cNvSpPr txBox="1"/>
          <p:nvPr/>
        </p:nvSpPr>
        <p:spPr>
          <a:xfrm>
            <a:off x="6751953" y="281712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utilizado para</a:t>
            </a:r>
            <a:endParaRPr lang="es-ES" sz="800" dirty="0"/>
          </a:p>
        </p:txBody>
      </p:sp>
      <p:sp>
        <p:nvSpPr>
          <p:cNvPr id="534" name="Rectángulo 533" descr="Nodo de tercer nivel" title="Nodo03"/>
          <p:cNvSpPr/>
          <p:nvPr/>
        </p:nvSpPr>
        <p:spPr>
          <a:xfrm>
            <a:off x="6744943" y="3262615"/>
            <a:ext cx="1124184" cy="365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comunicar resultados de una experiencia</a:t>
            </a:r>
          </a:p>
        </p:txBody>
      </p:sp>
      <p:sp>
        <p:nvSpPr>
          <p:cNvPr id="535" name="CuadroTexto 534" descr="Conector entre nodos" title="conector"/>
          <p:cNvSpPr txBox="1"/>
          <p:nvPr/>
        </p:nvSpPr>
        <p:spPr>
          <a:xfrm>
            <a:off x="6744870" y="3786800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presenta en</a:t>
            </a:r>
            <a:endParaRPr lang="es-ES" sz="800" dirty="0"/>
          </a:p>
        </p:txBody>
      </p:sp>
      <p:sp>
        <p:nvSpPr>
          <p:cNvPr id="537" name="Rectángulo 536" descr="Nodo de quinto nivel" title="Nodo05"/>
          <p:cNvSpPr/>
          <p:nvPr/>
        </p:nvSpPr>
        <p:spPr>
          <a:xfrm>
            <a:off x="6769106" y="4147471"/>
            <a:ext cx="1092938" cy="576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c</a:t>
            </a:r>
            <a:r>
              <a:rPr lang="es-ES" sz="800" dirty="0" smtClean="0">
                <a:solidFill>
                  <a:schemeClr val="tx1"/>
                </a:solidFill>
              </a:rPr>
              <a:t>ongresos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s</a:t>
            </a:r>
            <a:r>
              <a:rPr lang="es-ES" sz="800" dirty="0" smtClean="0">
                <a:solidFill>
                  <a:schemeClr val="tx1"/>
                </a:solidFill>
              </a:rPr>
              <a:t>imposios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conferencias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539" name="Conector angular 538"/>
          <p:cNvCxnSpPr/>
          <p:nvPr/>
        </p:nvCxnSpPr>
        <p:spPr>
          <a:xfrm rot="16200000" flipH="1">
            <a:off x="7239713" y="3163868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Conector angular 539"/>
          <p:cNvCxnSpPr/>
          <p:nvPr/>
        </p:nvCxnSpPr>
        <p:spPr>
          <a:xfrm rot="5400000">
            <a:off x="7235224" y="2315168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CuadroTexto 540" descr="Conector entre nodos" title="conector"/>
          <p:cNvSpPr txBox="1"/>
          <p:nvPr/>
        </p:nvSpPr>
        <p:spPr>
          <a:xfrm>
            <a:off x="6751880" y="486958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su lectura implica</a:t>
            </a:r>
            <a:endParaRPr lang="es-ES" sz="800" dirty="0"/>
          </a:p>
        </p:txBody>
      </p:sp>
      <p:sp>
        <p:nvSpPr>
          <p:cNvPr id="543" name="Rectángulo 542" descr="Nodo de quinto nivel" title="Nodo05"/>
          <p:cNvSpPr/>
          <p:nvPr/>
        </p:nvSpPr>
        <p:spPr>
          <a:xfrm>
            <a:off x="6760493" y="5197489"/>
            <a:ext cx="1108561" cy="576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reconocer desarrollo argumentativo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545" name="CuadroTexto 544" descr="Conector entre nodos" title="conector"/>
          <p:cNvSpPr txBox="1"/>
          <p:nvPr/>
        </p:nvSpPr>
        <p:spPr>
          <a:xfrm>
            <a:off x="6769106" y="5890594"/>
            <a:ext cx="123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lo cual debemos</a:t>
            </a:r>
            <a:endParaRPr lang="es-ES" sz="800" dirty="0"/>
          </a:p>
        </p:txBody>
      </p:sp>
      <p:sp>
        <p:nvSpPr>
          <p:cNvPr id="547" name="Rectángulo 546" descr="Nodo de quinto nivel" title="Nodo05"/>
          <p:cNvSpPr/>
          <p:nvPr/>
        </p:nvSpPr>
        <p:spPr>
          <a:xfrm>
            <a:off x="6686088" y="6215895"/>
            <a:ext cx="1320577" cy="445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</a:rPr>
              <a:t>identificar punto de vista y finalidad del ponente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574" name="CuadroTexto 573" descr="Conector entre nodos" title="conector"/>
          <p:cNvSpPr txBox="1"/>
          <p:nvPr/>
        </p:nvSpPr>
        <p:spPr>
          <a:xfrm>
            <a:off x="7885963" y="2960287"/>
            <a:ext cx="1241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escribe en  tres etapas</a:t>
            </a:r>
            <a:endParaRPr lang="es-ES" sz="800" dirty="0"/>
          </a:p>
        </p:txBody>
      </p:sp>
      <p:sp>
        <p:nvSpPr>
          <p:cNvPr id="575" name="Rectángulo 574" descr="Nodo de tercer nivel" title="Nodo03"/>
          <p:cNvSpPr/>
          <p:nvPr/>
        </p:nvSpPr>
        <p:spPr>
          <a:xfrm>
            <a:off x="8026532" y="3301061"/>
            <a:ext cx="991467" cy="500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planificación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escritura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revisión</a:t>
            </a:r>
            <a:br>
              <a:rPr lang="es-ES" sz="800" dirty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576" name="Conector angular 575"/>
          <p:cNvCxnSpPr/>
          <p:nvPr/>
        </p:nvCxnSpPr>
        <p:spPr>
          <a:xfrm rot="16200000" flipH="1">
            <a:off x="8507126" y="321839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ector angular 576"/>
          <p:cNvCxnSpPr/>
          <p:nvPr/>
        </p:nvCxnSpPr>
        <p:spPr>
          <a:xfrm rot="5400000">
            <a:off x="8502552" y="2315168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CuadroTexto 577" descr="Conector entre nodos" title="conector"/>
          <p:cNvSpPr txBox="1"/>
          <p:nvPr/>
        </p:nvSpPr>
        <p:spPr>
          <a:xfrm>
            <a:off x="8007416" y="206791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estructura en</a:t>
            </a:r>
            <a:endParaRPr lang="es-ES" sz="800" dirty="0"/>
          </a:p>
        </p:txBody>
      </p:sp>
      <p:cxnSp>
        <p:nvCxnSpPr>
          <p:cNvPr id="579" name="Conector angular 578"/>
          <p:cNvCxnSpPr/>
          <p:nvPr/>
        </p:nvCxnSpPr>
        <p:spPr>
          <a:xfrm rot="16200000" flipH="1">
            <a:off x="1098024" y="2905881"/>
            <a:ext cx="143027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ector angular 643"/>
          <p:cNvCxnSpPr/>
          <p:nvPr/>
        </p:nvCxnSpPr>
        <p:spPr>
          <a:xfrm rot="5400000" flipH="1" flipV="1">
            <a:off x="1093501" y="5269591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ector angular 644"/>
          <p:cNvCxnSpPr/>
          <p:nvPr/>
        </p:nvCxnSpPr>
        <p:spPr>
          <a:xfrm rot="5400000" flipH="1" flipV="1">
            <a:off x="1093500" y="4872442"/>
            <a:ext cx="12659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onector angular 645"/>
          <p:cNvCxnSpPr/>
          <p:nvPr/>
        </p:nvCxnSpPr>
        <p:spPr>
          <a:xfrm rot="5400000" flipH="1" flipV="1">
            <a:off x="4053075" y="4633793"/>
            <a:ext cx="126597" cy="1"/>
          </a:xfrm>
          <a:prstGeom prst="bentConnector3">
            <a:avLst>
              <a:gd name="adj1" fmla="val -813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Conector angular 648"/>
          <p:cNvCxnSpPr/>
          <p:nvPr/>
        </p:nvCxnSpPr>
        <p:spPr>
          <a:xfrm rot="5400000" flipH="1" flipV="1">
            <a:off x="4057185" y="5010550"/>
            <a:ext cx="126597" cy="1"/>
          </a:xfrm>
          <a:prstGeom prst="bentConnector3">
            <a:avLst>
              <a:gd name="adj1" fmla="val -690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ector angular 651"/>
          <p:cNvCxnSpPr/>
          <p:nvPr/>
        </p:nvCxnSpPr>
        <p:spPr>
          <a:xfrm rot="5400000" flipH="1" flipV="1">
            <a:off x="4062467" y="5579508"/>
            <a:ext cx="126597" cy="1"/>
          </a:xfrm>
          <a:prstGeom prst="bentConnector3">
            <a:avLst>
              <a:gd name="adj1" fmla="val 417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ctor angular 655"/>
          <p:cNvCxnSpPr/>
          <p:nvPr/>
        </p:nvCxnSpPr>
        <p:spPr>
          <a:xfrm rot="5400000" flipH="1" flipV="1">
            <a:off x="4062466" y="5847405"/>
            <a:ext cx="126597" cy="1"/>
          </a:xfrm>
          <a:prstGeom prst="bentConnector3">
            <a:avLst>
              <a:gd name="adj1" fmla="val 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ector angular 660"/>
          <p:cNvCxnSpPr/>
          <p:nvPr/>
        </p:nvCxnSpPr>
        <p:spPr>
          <a:xfrm rot="16200000" flipH="1">
            <a:off x="8501815" y="2915989"/>
            <a:ext cx="143029" cy="877"/>
          </a:xfrm>
          <a:prstGeom prst="bentConnector3">
            <a:avLst>
              <a:gd name="adj1" fmla="val 78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ector angular 661"/>
          <p:cNvCxnSpPr/>
          <p:nvPr/>
        </p:nvCxnSpPr>
        <p:spPr>
          <a:xfrm rot="16200000" flipH="1">
            <a:off x="6093590" y="3205652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ector angular 662"/>
          <p:cNvCxnSpPr/>
          <p:nvPr/>
        </p:nvCxnSpPr>
        <p:spPr>
          <a:xfrm rot="16200000" flipH="1">
            <a:off x="6093215" y="2807744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ector angular 663"/>
          <p:cNvCxnSpPr/>
          <p:nvPr/>
        </p:nvCxnSpPr>
        <p:spPr>
          <a:xfrm rot="16200000" flipH="1">
            <a:off x="5008133" y="2807745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ector angular 664"/>
          <p:cNvCxnSpPr/>
          <p:nvPr/>
        </p:nvCxnSpPr>
        <p:spPr>
          <a:xfrm rot="5400000" flipH="1" flipV="1">
            <a:off x="5028479" y="4622578"/>
            <a:ext cx="126597" cy="1"/>
          </a:xfrm>
          <a:prstGeom prst="bentConnector3">
            <a:avLst>
              <a:gd name="adj1" fmla="val -813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ector angular 665"/>
          <p:cNvCxnSpPr/>
          <p:nvPr/>
        </p:nvCxnSpPr>
        <p:spPr>
          <a:xfrm rot="5400000" flipH="1" flipV="1">
            <a:off x="6061598" y="4622579"/>
            <a:ext cx="126597" cy="1"/>
          </a:xfrm>
          <a:prstGeom prst="bentConnector3">
            <a:avLst>
              <a:gd name="adj1" fmla="val -813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ector angular 666"/>
          <p:cNvCxnSpPr/>
          <p:nvPr/>
        </p:nvCxnSpPr>
        <p:spPr>
          <a:xfrm rot="5400000" flipH="1" flipV="1">
            <a:off x="6070745" y="4134337"/>
            <a:ext cx="126597" cy="1"/>
          </a:xfrm>
          <a:prstGeom prst="bentConnector3">
            <a:avLst>
              <a:gd name="adj1" fmla="val -4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ector angular 673"/>
          <p:cNvCxnSpPr/>
          <p:nvPr/>
        </p:nvCxnSpPr>
        <p:spPr>
          <a:xfrm rot="16200000" flipH="1">
            <a:off x="6093691" y="2342271"/>
            <a:ext cx="10639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ector angular 684"/>
          <p:cNvCxnSpPr/>
          <p:nvPr/>
        </p:nvCxnSpPr>
        <p:spPr>
          <a:xfrm rot="5400000" flipH="1" flipV="1">
            <a:off x="7235881" y="5115148"/>
            <a:ext cx="126597" cy="1"/>
          </a:xfrm>
          <a:prstGeom prst="bentConnector3">
            <a:avLst>
              <a:gd name="adj1" fmla="val -4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ector angular 685"/>
          <p:cNvCxnSpPr/>
          <p:nvPr/>
        </p:nvCxnSpPr>
        <p:spPr>
          <a:xfrm rot="5400000" flipH="1" flipV="1">
            <a:off x="7248295" y="5827824"/>
            <a:ext cx="126597" cy="1"/>
          </a:xfrm>
          <a:prstGeom prst="bentConnector3">
            <a:avLst>
              <a:gd name="adj1" fmla="val -4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ector angular 686"/>
          <p:cNvCxnSpPr/>
          <p:nvPr/>
        </p:nvCxnSpPr>
        <p:spPr>
          <a:xfrm rot="5400000" flipH="1" flipV="1">
            <a:off x="7248776" y="6135465"/>
            <a:ext cx="126597" cy="1"/>
          </a:xfrm>
          <a:prstGeom prst="bentConnector3">
            <a:avLst>
              <a:gd name="adj1" fmla="val -4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ector angular 689"/>
          <p:cNvCxnSpPr/>
          <p:nvPr/>
        </p:nvCxnSpPr>
        <p:spPr>
          <a:xfrm rot="16200000" flipH="1">
            <a:off x="7221217" y="3718920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ector angular 690"/>
          <p:cNvCxnSpPr/>
          <p:nvPr/>
        </p:nvCxnSpPr>
        <p:spPr>
          <a:xfrm rot="16200000" flipH="1">
            <a:off x="7231598" y="4051440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ector angular 691"/>
          <p:cNvCxnSpPr/>
          <p:nvPr/>
        </p:nvCxnSpPr>
        <p:spPr>
          <a:xfrm rot="16200000" flipH="1">
            <a:off x="7228055" y="4808829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Conector angular 692"/>
          <p:cNvCxnSpPr/>
          <p:nvPr/>
        </p:nvCxnSpPr>
        <p:spPr>
          <a:xfrm rot="16200000" flipV="1">
            <a:off x="5036706" y="4142585"/>
            <a:ext cx="119416" cy="4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angular 693"/>
          <p:cNvCxnSpPr/>
          <p:nvPr/>
        </p:nvCxnSpPr>
        <p:spPr>
          <a:xfrm rot="5400000">
            <a:off x="5513465" y="1495779"/>
            <a:ext cx="15841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CuadroTexto 699" descr="Conector entre nodos" title="conector"/>
          <p:cNvSpPr txBox="1"/>
          <p:nvPr/>
        </p:nvSpPr>
        <p:spPr>
          <a:xfrm>
            <a:off x="8006738" y="393832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aplica el esquema</a:t>
            </a:r>
            <a:endParaRPr lang="es-ES" sz="800" dirty="0"/>
          </a:p>
        </p:txBody>
      </p:sp>
      <p:sp>
        <p:nvSpPr>
          <p:cNvPr id="701" name="Rectángulo 700" descr="Nodo de quinto nivel" title="Nodo05"/>
          <p:cNvSpPr/>
          <p:nvPr/>
        </p:nvSpPr>
        <p:spPr>
          <a:xfrm>
            <a:off x="7960835" y="4286975"/>
            <a:ext cx="1092938" cy="1701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título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utor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</a:t>
            </a:r>
            <a:r>
              <a:rPr lang="es-ES" sz="800" dirty="0" smtClean="0">
                <a:solidFill>
                  <a:schemeClr val="tx1"/>
                </a:solidFill>
              </a:rPr>
              <a:t>resentación de ponentes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d</a:t>
            </a:r>
            <a:r>
              <a:rPr lang="es-ES" sz="800" dirty="0" smtClean="0">
                <a:solidFill>
                  <a:schemeClr val="tx1"/>
                </a:solidFill>
              </a:rPr>
              <a:t>eterminación de 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e</a:t>
            </a:r>
            <a:r>
              <a:rPr lang="es-ES" sz="800" dirty="0" smtClean="0">
                <a:solidFill>
                  <a:schemeClr val="tx1"/>
                </a:solidFill>
              </a:rPr>
              <a:t>xposición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p</a:t>
            </a:r>
            <a:r>
              <a:rPr lang="es-ES" sz="800" dirty="0" smtClean="0">
                <a:solidFill>
                  <a:schemeClr val="tx1"/>
                </a:solidFill>
              </a:rPr>
              <a:t>resentación de métodos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r</a:t>
            </a:r>
            <a:r>
              <a:rPr lang="es-ES" sz="800" dirty="0" smtClean="0">
                <a:solidFill>
                  <a:schemeClr val="tx1"/>
                </a:solidFill>
              </a:rPr>
              <a:t>esultados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</a:t>
            </a:r>
            <a:r>
              <a:rPr lang="es-ES" sz="800" dirty="0" smtClean="0">
                <a:solidFill>
                  <a:schemeClr val="tx1"/>
                </a:solidFill>
              </a:rPr>
              <a:t>portes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r</a:t>
            </a:r>
            <a:r>
              <a:rPr lang="es-ES" sz="800" dirty="0" smtClean="0">
                <a:solidFill>
                  <a:schemeClr val="tx1"/>
                </a:solidFill>
              </a:rPr>
              <a:t>eferencias</a:t>
            </a:r>
            <a:br>
              <a:rPr lang="es-ES" sz="800" dirty="0" smtClean="0">
                <a:solidFill>
                  <a:schemeClr val="tx1"/>
                </a:solidFill>
              </a:rPr>
            </a:b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702" name="Conector angular 701"/>
          <p:cNvCxnSpPr/>
          <p:nvPr/>
        </p:nvCxnSpPr>
        <p:spPr>
          <a:xfrm rot="16200000" flipH="1">
            <a:off x="8483085" y="3870445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ector angular 702"/>
          <p:cNvCxnSpPr/>
          <p:nvPr/>
        </p:nvCxnSpPr>
        <p:spPr>
          <a:xfrm rot="16200000" flipH="1">
            <a:off x="8493466" y="4202965"/>
            <a:ext cx="168039" cy="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 descr="Nodo de segundo nivel" title="Nodo02"/>
          <p:cNvSpPr/>
          <p:nvPr/>
        </p:nvSpPr>
        <p:spPr>
          <a:xfrm>
            <a:off x="457897" y="1582833"/>
            <a:ext cx="142180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Literatura de la Antigüedad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126" name="Conector angular 125"/>
          <p:cNvCxnSpPr/>
          <p:nvPr/>
        </p:nvCxnSpPr>
        <p:spPr>
          <a:xfrm rot="16200000" flipH="1">
            <a:off x="1097739" y="1484446"/>
            <a:ext cx="116460" cy="1658"/>
          </a:xfrm>
          <a:prstGeom prst="bentConnector3">
            <a:avLst>
              <a:gd name="adj1" fmla="val -219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/>
          <p:nvPr/>
        </p:nvCxnSpPr>
        <p:spPr>
          <a:xfrm rot="5400000">
            <a:off x="7953844" y="2004696"/>
            <a:ext cx="143027" cy="2348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5400000">
            <a:off x="7251868" y="2084341"/>
            <a:ext cx="93951" cy="2628"/>
          </a:xfrm>
          <a:prstGeom prst="bentConnector3">
            <a:avLst>
              <a:gd name="adj1" fmla="val 69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/>
          <p:nvPr/>
        </p:nvCxnSpPr>
        <p:spPr>
          <a:xfrm rot="5400000">
            <a:off x="8546931" y="2115511"/>
            <a:ext cx="93951" cy="2628"/>
          </a:xfrm>
          <a:prstGeom prst="bentConnector3">
            <a:avLst>
              <a:gd name="adj1" fmla="val -18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7297529" y="2044714"/>
            <a:ext cx="1298061" cy="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16200000" flipH="1">
            <a:off x="7995225" y="1513916"/>
            <a:ext cx="116460" cy="1658"/>
          </a:xfrm>
          <a:prstGeom prst="bentConnector3">
            <a:avLst>
              <a:gd name="adj1" fmla="val -2546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8368755" y="634541"/>
            <a:ext cx="15841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 descr="Nodo de primer nivel" title="Nodo01"/>
          <p:cNvSpPr/>
          <p:nvPr/>
        </p:nvSpPr>
        <p:spPr>
          <a:xfrm>
            <a:off x="7495843" y="675192"/>
            <a:ext cx="1279747" cy="46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/>
              <a:t>Comprensión y producción textual</a:t>
            </a:r>
            <a:endParaRPr lang="es-ES" sz="1000" b="1" dirty="0"/>
          </a:p>
        </p:txBody>
      </p:sp>
      <p:sp>
        <p:nvSpPr>
          <p:cNvPr id="573" name="Rectángulo 572" descr="Nodo de segundo nivel" title="Nodo02"/>
          <p:cNvSpPr/>
          <p:nvPr/>
        </p:nvSpPr>
        <p:spPr>
          <a:xfrm>
            <a:off x="8007416" y="2393663"/>
            <a:ext cx="1046357" cy="494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presentación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contenido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cierre</a:t>
            </a:r>
            <a:endParaRPr lang="es-ES" sz="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3109</TotalTime>
  <Words>200</Words>
  <Application>Microsoft Office PowerPoint</Application>
  <PresentationFormat>Carta (216 x 279 mm)</PresentationFormat>
  <Paragraphs>98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PC</cp:lastModifiedBy>
  <cp:revision>75</cp:revision>
  <cp:lastPrinted>2015-06-25T22:36:16Z</cp:lastPrinted>
  <dcterms:created xsi:type="dcterms:W3CDTF">2015-05-14T14:12:36Z</dcterms:created>
  <dcterms:modified xsi:type="dcterms:W3CDTF">2015-08-05T18:42:40Z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87AD570B-B697-40EE-A9A2-8D6F5F3D5F3C</vt:lpwstr>
  </property>
  <property fmtid="{D5CDD505-2E9C-101B-9397-08002B2CF9AE}" pid="3" name="ArticulatePath">
    <vt:lpwstr>PlantillaMapaConceptual (1)</vt:lpwstr>
  </property>
</Properties>
</file>