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texto prescriptivo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7853" y="1316110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66381" y="1482201"/>
            <a:ext cx="149335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</a:t>
            </a: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Romanticismo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989370" y="87100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618209" y="323374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</a:t>
            </a:r>
          </a:p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producción textual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488042" y="86221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66" descr="Conector entre nodos" title="conector"/>
          <p:cNvSpPr txBox="1"/>
          <p:nvPr/>
        </p:nvSpPr>
        <p:spPr>
          <a:xfrm>
            <a:off x="359100" y="2015271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adoptó actitudes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4970244" y="1687866"/>
            <a:ext cx="973927" cy="2637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grafema 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2654441" y="2155287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5215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060053" y="558743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2866138" y="1632702"/>
            <a:ext cx="14457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oraciones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550496" y="1989865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551743" y="1303675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70460" y="559932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02168" y="1846984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4732431" y="3536838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236433" y="1588784"/>
            <a:ext cx="1751147" cy="319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texto prescriptivo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056990" y="1303675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Conector angular 222"/>
          <p:cNvCxnSpPr/>
          <p:nvPr/>
        </p:nvCxnSpPr>
        <p:spPr>
          <a:xfrm rot="5400000">
            <a:off x="3479421" y="245445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222"/>
          <p:cNvCxnSpPr/>
          <p:nvPr/>
        </p:nvCxnSpPr>
        <p:spPr>
          <a:xfrm rot="5400000">
            <a:off x="4382464" y="4370303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5017950" y="4628122"/>
            <a:ext cx="1277978" cy="465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redecir, denunciar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ececito, florecita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eluciente, inocente </a:t>
            </a:r>
          </a:p>
        </p:txBody>
      </p:sp>
      <p:cxnSp>
        <p:nvCxnSpPr>
          <p:cNvPr id="163" name="Conector angular 222"/>
          <p:cNvCxnSpPr/>
          <p:nvPr/>
        </p:nvCxnSpPr>
        <p:spPr>
          <a:xfrm rot="5400000">
            <a:off x="8202934" y="230335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6751201" y="3440414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307" descr="Nodo de cuarto nivel&#10;" title="Nodo04"/>
          <p:cNvSpPr/>
          <p:nvPr/>
        </p:nvSpPr>
        <p:spPr>
          <a:xfrm>
            <a:off x="2604987" y="3789029"/>
            <a:ext cx="994164" cy="513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sujeto agente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verbo en voz activa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1009463" y="2231503"/>
            <a:ext cx="0" cy="294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740485" y="4792266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CuadroTexto 163" descr="Conector entre nodos" title="conector"/>
          <p:cNvSpPr txBox="1"/>
          <p:nvPr/>
        </p:nvSpPr>
        <p:spPr>
          <a:xfrm>
            <a:off x="2201675" y="4412321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Conector angular 222"/>
          <p:cNvCxnSpPr/>
          <p:nvPr/>
        </p:nvCxnSpPr>
        <p:spPr>
          <a:xfrm rot="5400000">
            <a:off x="8202935" y="200043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221" descr="Conector entre nodos" title="conector"/>
          <p:cNvSpPr txBox="1"/>
          <p:nvPr/>
        </p:nvSpPr>
        <p:spPr>
          <a:xfrm>
            <a:off x="7591462" y="202293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tiene como propósito 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460351" y="2530442"/>
            <a:ext cx="1775980" cy="9731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exaltación de la imaginación y la subjetividad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defensa de la libertad y de los principios de la nación</a:t>
            </a:r>
          </a:p>
        </p:txBody>
      </p:sp>
      <p:cxnSp>
        <p:nvCxnSpPr>
          <p:cNvPr id="111" name="Conector recto 110"/>
          <p:cNvCxnSpPr/>
          <p:nvPr/>
        </p:nvCxnSpPr>
        <p:spPr>
          <a:xfrm flipH="1">
            <a:off x="1019468" y="3510618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ectángulo 113" descr="Nodo de tercer nivel" title="Nodo03"/>
          <p:cNvSpPr/>
          <p:nvPr/>
        </p:nvSpPr>
        <p:spPr>
          <a:xfrm>
            <a:off x="2469215" y="2995688"/>
            <a:ext cx="572987" cy="2380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2764817" y="2519596"/>
            <a:ext cx="1667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758488" y="2519596"/>
            <a:ext cx="0" cy="475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ángulo 119" descr="Nodo de tercer nivel" title="Nodo03"/>
          <p:cNvSpPr/>
          <p:nvPr/>
        </p:nvSpPr>
        <p:spPr>
          <a:xfrm>
            <a:off x="4167375" y="3006572"/>
            <a:ext cx="592870" cy="2328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CuadroTexto 124" descr="Conector entre nodos" title="conector"/>
          <p:cNvSpPr txBox="1"/>
          <p:nvPr/>
        </p:nvSpPr>
        <p:spPr>
          <a:xfrm>
            <a:off x="3725067" y="4404323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ángulo 307" descr="Nodo de cuarto nivel&#10;" title="Nodo04"/>
          <p:cNvSpPr/>
          <p:nvPr/>
        </p:nvSpPr>
        <p:spPr>
          <a:xfrm>
            <a:off x="2142700" y="5423910"/>
            <a:ext cx="1528354" cy="52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Martina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repite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lección</a:t>
            </a:r>
            <a:endParaRPr lang="es-ES" sz="7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Tomás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frutas y verduras</a:t>
            </a:r>
          </a:p>
        </p:txBody>
      </p:sp>
      <p:cxnSp>
        <p:nvCxnSpPr>
          <p:cNvPr id="134" name="Conector recto 133"/>
          <p:cNvCxnSpPr/>
          <p:nvPr/>
        </p:nvCxnSpPr>
        <p:spPr>
          <a:xfrm>
            <a:off x="4432033" y="2519596"/>
            <a:ext cx="0" cy="475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 flipH="1">
            <a:off x="2755708" y="3242525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2089472" y="3426929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uando tienen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222"/>
          <p:cNvCxnSpPr/>
          <p:nvPr/>
        </p:nvCxnSpPr>
        <p:spPr>
          <a:xfrm rot="5400000">
            <a:off x="2697079" y="371707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222"/>
          <p:cNvCxnSpPr/>
          <p:nvPr/>
        </p:nvCxnSpPr>
        <p:spPr>
          <a:xfrm rot="5400000">
            <a:off x="2728849" y="437366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221" descr="Conector entre nodos" title="conector"/>
          <p:cNvSpPr txBox="1"/>
          <p:nvPr/>
        </p:nvSpPr>
        <p:spPr>
          <a:xfrm>
            <a:off x="4496526" y="2083524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 escribe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Conector angular 222"/>
          <p:cNvCxnSpPr/>
          <p:nvPr/>
        </p:nvCxnSpPr>
        <p:spPr>
          <a:xfrm rot="5400000">
            <a:off x="5304344" y="2322562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222"/>
          <p:cNvCxnSpPr/>
          <p:nvPr/>
        </p:nvCxnSpPr>
        <p:spPr>
          <a:xfrm rot="5400000">
            <a:off x="6734807" y="249592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tercer nivel" title="Nodo03"/>
          <p:cNvSpPr/>
          <p:nvPr/>
        </p:nvSpPr>
        <p:spPr>
          <a:xfrm>
            <a:off x="4868798" y="2412101"/>
            <a:ext cx="1662670" cy="926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verbos terminados en -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diminutivos terminados en 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palabras terminadas en -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ciente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ector angular 222"/>
          <p:cNvCxnSpPr/>
          <p:nvPr/>
        </p:nvCxnSpPr>
        <p:spPr>
          <a:xfrm rot="5400000">
            <a:off x="6734806" y="3450646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 descr="Conector entre nodos" title="conector"/>
          <p:cNvSpPr txBox="1"/>
          <p:nvPr/>
        </p:nvSpPr>
        <p:spPr>
          <a:xfrm>
            <a:off x="6212433" y="356796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ctor recto 201"/>
          <p:cNvCxnSpPr/>
          <p:nvPr/>
        </p:nvCxnSpPr>
        <p:spPr>
          <a:xfrm>
            <a:off x="5381737" y="1959647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ángulo 307" descr="Nodo de cuarto nivel&#10;" title="Nodo04"/>
          <p:cNvSpPr/>
          <p:nvPr/>
        </p:nvSpPr>
        <p:spPr>
          <a:xfrm>
            <a:off x="6518213" y="3903636"/>
            <a:ext cx="890401" cy="635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cacicazgo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dultez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agudeza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ribonzuelo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chozuela</a:t>
            </a: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7644873" y="2370732"/>
            <a:ext cx="1178914" cy="619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xplicar cómo llevar a cabo una actividad o dirigir la acción del receptor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307" descr="Nodo de cuarto nivel&#10;" title="Nodo04"/>
          <p:cNvSpPr/>
          <p:nvPr/>
        </p:nvSpPr>
        <p:spPr>
          <a:xfrm>
            <a:off x="6970223" y="4716884"/>
            <a:ext cx="1122730" cy="50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 órdenes o normas para regir el comportamiento </a:t>
            </a: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7899705" y="3734525"/>
            <a:ext cx="1" cy="682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CuadroTexto 108" descr="Conector entre nodos" title="conector"/>
          <p:cNvSpPr txBox="1"/>
          <p:nvPr/>
        </p:nvSpPr>
        <p:spPr>
          <a:xfrm>
            <a:off x="1287728" y="393116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recto 112"/>
          <p:cNvCxnSpPr/>
          <p:nvPr/>
        </p:nvCxnSpPr>
        <p:spPr>
          <a:xfrm flipH="1">
            <a:off x="1873322" y="4145992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ángulo 307" descr="Nodo de cuarto nivel&#10;" title="Nodo04"/>
          <p:cNvSpPr/>
          <p:nvPr/>
        </p:nvSpPr>
        <p:spPr>
          <a:xfrm>
            <a:off x="1208477" y="4350460"/>
            <a:ext cx="1263072" cy="768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María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Jorge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Isaacs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Cuentos pintados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Rafael Pombo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Luna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Diego </a:t>
            </a: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Fallon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534446" y="3735715"/>
            <a:ext cx="1357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H="1">
            <a:off x="1873322" y="3743359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H="1">
            <a:off x="535037" y="3735367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CuadroTexto 121" descr="Conector entre nodos" title="conector"/>
          <p:cNvSpPr txBox="1"/>
          <p:nvPr/>
        </p:nvSpPr>
        <p:spPr>
          <a:xfrm>
            <a:off x="-104675" y="390363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los géneros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recto 122"/>
          <p:cNvCxnSpPr/>
          <p:nvPr/>
        </p:nvCxnSpPr>
        <p:spPr>
          <a:xfrm flipH="1">
            <a:off x="534446" y="4125037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ángulo 307" descr="Nodo de cuarto nivel&#10;" title="Nodo04"/>
          <p:cNvSpPr/>
          <p:nvPr/>
        </p:nvSpPr>
        <p:spPr>
          <a:xfrm>
            <a:off x="106170" y="4355743"/>
            <a:ext cx="937283" cy="350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lírico</a:t>
            </a:r>
          </a:p>
        </p:txBody>
      </p:sp>
      <p:cxnSp>
        <p:nvCxnSpPr>
          <p:cNvPr id="137" name="Conector recto 136"/>
          <p:cNvCxnSpPr/>
          <p:nvPr/>
        </p:nvCxnSpPr>
        <p:spPr>
          <a:xfrm flipH="1">
            <a:off x="4441678" y="3231976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CuadroTexto 137" descr="Conector entre nodos" title="conector"/>
          <p:cNvSpPr txBox="1"/>
          <p:nvPr/>
        </p:nvSpPr>
        <p:spPr>
          <a:xfrm>
            <a:off x="3669130" y="3405939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uando tienen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ángulo 307" descr="Nodo de cuarto nivel&#10;" title="Nodo04"/>
          <p:cNvSpPr/>
          <p:nvPr/>
        </p:nvSpPr>
        <p:spPr>
          <a:xfrm>
            <a:off x="3651284" y="3795408"/>
            <a:ext cx="1080855" cy="507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ujeto paciente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erbo transitivo en voz pasiva</a:t>
            </a:r>
          </a:p>
        </p:txBody>
      </p:sp>
      <p:cxnSp>
        <p:nvCxnSpPr>
          <p:cNvPr id="146" name="Conector angular 222"/>
          <p:cNvCxnSpPr/>
          <p:nvPr/>
        </p:nvCxnSpPr>
        <p:spPr>
          <a:xfrm rot="5400000">
            <a:off x="4391798" y="371462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2805853" y="4610768"/>
            <a:ext cx="9947" cy="813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4465670" y="4602760"/>
            <a:ext cx="9947" cy="813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ángulo 307" descr="Nodo de cuarto nivel&#10;" title="Nodo04"/>
          <p:cNvSpPr/>
          <p:nvPr/>
        </p:nvSpPr>
        <p:spPr>
          <a:xfrm>
            <a:off x="3725067" y="5415901"/>
            <a:ext cx="1502026" cy="535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lección es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repetida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Martina</a:t>
            </a:r>
            <a:endParaRPr lang="es-ES" sz="7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frutas y verduras son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compradas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Tomás</a:t>
            </a:r>
            <a:endParaRPr lang="es-ES" sz="7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ángulo 219" descr="Nodo de segundo nivel" title="Nodo02"/>
          <p:cNvSpPr/>
          <p:nvPr/>
        </p:nvSpPr>
        <p:spPr>
          <a:xfrm>
            <a:off x="6042544" y="1701036"/>
            <a:ext cx="971433" cy="2591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grafema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5390477" y="1535541"/>
            <a:ext cx="1429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ector angular 222"/>
          <p:cNvCxnSpPr/>
          <p:nvPr/>
        </p:nvCxnSpPr>
        <p:spPr>
          <a:xfrm rot="5400000">
            <a:off x="5322576" y="160661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222"/>
          <p:cNvCxnSpPr/>
          <p:nvPr/>
        </p:nvCxnSpPr>
        <p:spPr>
          <a:xfrm rot="5400000">
            <a:off x="6734808" y="1620047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6813234" y="1960988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adroTexto 221" descr="Conector entre nodos" title="conector"/>
          <p:cNvSpPr txBox="1"/>
          <p:nvPr/>
        </p:nvSpPr>
        <p:spPr>
          <a:xfrm>
            <a:off x="6115811" y="2093000"/>
            <a:ext cx="147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 escribe en palabras con los sufijos 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tercer nivel" title="Nodo03"/>
          <p:cNvSpPr/>
          <p:nvPr/>
        </p:nvSpPr>
        <p:spPr>
          <a:xfrm>
            <a:off x="6678544" y="2559106"/>
            <a:ext cx="753748" cy="8149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azgo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zuelo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zuela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angular 222"/>
          <p:cNvCxnSpPr/>
          <p:nvPr/>
        </p:nvCxnSpPr>
        <p:spPr>
          <a:xfrm rot="5400000">
            <a:off x="6749040" y="382924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H="1">
            <a:off x="5375417" y="3332798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370921" y="3752282"/>
            <a:ext cx="0" cy="875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222"/>
          <p:cNvCxnSpPr/>
          <p:nvPr/>
        </p:nvCxnSpPr>
        <p:spPr>
          <a:xfrm rot="5400000">
            <a:off x="8211946" y="307043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7886968" y="3405939"/>
            <a:ext cx="8520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angular 222"/>
          <p:cNvCxnSpPr/>
          <p:nvPr/>
        </p:nvCxnSpPr>
        <p:spPr>
          <a:xfrm rot="5400000">
            <a:off x="7823846" y="349012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222"/>
          <p:cNvCxnSpPr/>
          <p:nvPr/>
        </p:nvCxnSpPr>
        <p:spPr>
          <a:xfrm rot="5400000">
            <a:off x="8670295" y="349202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 descr="Conector entre nodos" title="conector"/>
          <p:cNvSpPr txBox="1"/>
          <p:nvPr/>
        </p:nvSpPr>
        <p:spPr>
          <a:xfrm>
            <a:off x="7599598" y="3090744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angular 222"/>
          <p:cNvCxnSpPr/>
          <p:nvPr/>
        </p:nvCxnSpPr>
        <p:spPr>
          <a:xfrm rot="5400000">
            <a:off x="8211507" y="3341216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307" descr="Nodo de cuarto nivel&#10;" title="Nodo04"/>
          <p:cNvSpPr/>
          <p:nvPr/>
        </p:nvSpPr>
        <p:spPr>
          <a:xfrm>
            <a:off x="7408615" y="3563972"/>
            <a:ext cx="636038" cy="188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normativo</a:t>
            </a:r>
          </a:p>
        </p:txBody>
      </p:sp>
      <p:sp>
        <p:nvSpPr>
          <p:cNvPr id="139" name="Rectángulo 307" descr="Nodo de cuarto nivel&#10;" title="Nodo04"/>
          <p:cNvSpPr/>
          <p:nvPr/>
        </p:nvSpPr>
        <p:spPr>
          <a:xfrm>
            <a:off x="8378320" y="3555830"/>
            <a:ext cx="669679" cy="188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instructivo</a:t>
            </a:r>
          </a:p>
        </p:txBody>
      </p:sp>
      <p:cxnSp>
        <p:nvCxnSpPr>
          <p:cNvPr id="140" name="Conector recto 139"/>
          <p:cNvCxnSpPr/>
          <p:nvPr/>
        </p:nvCxnSpPr>
        <p:spPr>
          <a:xfrm flipH="1">
            <a:off x="8728643" y="3738820"/>
            <a:ext cx="1" cy="682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CuadroTexto 140" descr="Conector entre nodos" title="conector"/>
          <p:cNvSpPr txBox="1"/>
          <p:nvPr/>
        </p:nvSpPr>
        <p:spPr>
          <a:xfrm>
            <a:off x="7196125" y="4384855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uadroTexto 144" descr="Conector entre nodos" title="conector"/>
          <p:cNvSpPr txBox="1"/>
          <p:nvPr/>
        </p:nvSpPr>
        <p:spPr>
          <a:xfrm>
            <a:off x="8044653" y="4358807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ángulo 307" descr="Nodo de cuarto nivel&#10;" title="Nodo04"/>
          <p:cNvSpPr/>
          <p:nvPr/>
        </p:nvSpPr>
        <p:spPr>
          <a:xfrm>
            <a:off x="8205754" y="4715524"/>
            <a:ext cx="842245" cy="6163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ofrece indicaciones para llevar a cabo una tarea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222"/>
          <p:cNvCxnSpPr/>
          <p:nvPr/>
        </p:nvCxnSpPr>
        <p:spPr>
          <a:xfrm rot="5400000">
            <a:off x="7824028" y="464620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222"/>
          <p:cNvCxnSpPr/>
          <p:nvPr/>
        </p:nvCxnSpPr>
        <p:spPr>
          <a:xfrm rot="5400000">
            <a:off x="8660192" y="463244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222"/>
          <p:cNvCxnSpPr/>
          <p:nvPr/>
        </p:nvCxnSpPr>
        <p:spPr>
          <a:xfrm rot="5400000">
            <a:off x="7830091" y="530416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7117135" y="5350273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222"/>
          <p:cNvCxnSpPr/>
          <p:nvPr/>
        </p:nvCxnSpPr>
        <p:spPr>
          <a:xfrm rot="5400000">
            <a:off x="8673830" y="540956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adroTexto 170" descr="Conector entre nodos" title="conector"/>
          <p:cNvSpPr txBox="1"/>
          <p:nvPr/>
        </p:nvSpPr>
        <p:spPr>
          <a:xfrm>
            <a:off x="8092953" y="5423910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ángulo 307" descr="Nodo de cuarto nivel&#10;" title="Nodo04"/>
          <p:cNvSpPr/>
          <p:nvPr/>
        </p:nvSpPr>
        <p:spPr>
          <a:xfrm>
            <a:off x="6956560" y="5700225"/>
            <a:ext cx="1073075" cy="535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reglamentos deportivos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leyes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normas de tránsito</a:t>
            </a:r>
            <a:endParaRPr lang="es-E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Conector angular 222"/>
          <p:cNvCxnSpPr/>
          <p:nvPr/>
        </p:nvCxnSpPr>
        <p:spPr>
          <a:xfrm rot="5400000">
            <a:off x="7830528" y="562394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222"/>
          <p:cNvCxnSpPr/>
          <p:nvPr/>
        </p:nvCxnSpPr>
        <p:spPr>
          <a:xfrm rot="5400000">
            <a:off x="8674706" y="572433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07" descr="Nodo de cuarto nivel&#10;" title="Nodo04"/>
          <p:cNvSpPr/>
          <p:nvPr/>
        </p:nvSpPr>
        <p:spPr>
          <a:xfrm>
            <a:off x="8116240" y="5796285"/>
            <a:ext cx="952107" cy="435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manuales de uso</a:t>
            </a: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4565</TotalTime>
  <Words>250</Words>
  <Application>Microsoft Office PowerPoint</Application>
  <PresentationFormat>Carta (216 x 279 mm)</PresentationFormat>
  <Paragraphs>94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Luz Amparo</cp:lastModifiedBy>
  <cp:revision>189</cp:revision>
  <cp:lastPrinted>2015-06-25T22:36:16Z</cp:lastPrinted>
  <dcterms:created xsi:type="dcterms:W3CDTF">2015-05-14T14:12:36Z</dcterms:created>
  <dcterms:modified xsi:type="dcterms:W3CDTF">2015-09-09T23:49:15Z</dcterms:modified>
</cp:coreProperties>
</file>