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4106"/>
    <a:srgbClr val="FFCC66"/>
    <a:srgbClr val="CCFFCC"/>
    <a:srgbClr val="339966"/>
    <a:srgbClr val="00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76" y="-4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23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1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2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0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63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9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73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6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7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99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1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6B0A-3B68-4D31-A391-2C0B5F9885DD}" type="datetimeFigureOut">
              <a:rPr lang="es-CO" smtClean="0"/>
              <a:t>02/08/2015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E37E-5552-4668-8A67-E76F465FBA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23568" y="336592"/>
            <a:ext cx="1080000" cy="86278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20" y="1811307"/>
            <a:ext cx="3672408" cy="575343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060848" y="179512"/>
            <a:ext cx="4374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000" dirty="0" smtClean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rPr>
              <a:t>Esto es lo que quedará</a:t>
            </a:r>
            <a:endParaRPr lang="es-CO" sz="3000" dirty="0">
              <a:solidFill>
                <a:schemeClr val="bg2">
                  <a:lumMod val="9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498422" y="615043"/>
            <a:ext cx="393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800" dirty="0" smtClean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rPr>
              <a:t>del agua en el planeta</a:t>
            </a:r>
            <a:endParaRPr lang="es-CO" sz="2800" dirty="0">
              <a:solidFill>
                <a:schemeClr val="bg2">
                  <a:lumMod val="9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35940" y="414988"/>
            <a:ext cx="85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rPr>
              <a:t>En</a:t>
            </a:r>
          </a:p>
          <a:p>
            <a:pPr algn="ctr"/>
            <a:r>
              <a:rPr lang="es-CO" dirty="0" smtClean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rPr>
              <a:t>100 </a:t>
            </a:r>
          </a:p>
          <a:p>
            <a:pPr algn="ctr"/>
            <a:r>
              <a:rPr lang="es-CO" dirty="0" smtClean="0">
                <a:solidFill>
                  <a:schemeClr val="bg2">
                    <a:lumMod val="90000"/>
                  </a:schemeClr>
                </a:solidFill>
                <a:latin typeface="Franklin Gothic Heavy" pitchFamily="34" charset="0"/>
              </a:rPr>
              <a:t>años</a:t>
            </a:r>
            <a:endParaRPr lang="es-CO" dirty="0">
              <a:solidFill>
                <a:schemeClr val="bg2">
                  <a:lumMod val="9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649038" y="8115780"/>
            <a:ext cx="3804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000" dirty="0" smtClean="0">
                <a:solidFill>
                  <a:srgbClr val="FFCC66"/>
                </a:solidFill>
                <a:latin typeface="Franklin Gothic Demi" pitchFamily="34" charset="0"/>
              </a:rPr>
              <a:t>Con tu apoyo recuperaremos </a:t>
            </a:r>
          </a:p>
          <a:p>
            <a:pPr algn="r">
              <a:spcAft>
                <a:spcPts val="600"/>
              </a:spcAft>
            </a:pPr>
            <a:r>
              <a:rPr lang="es-CO" sz="2000" dirty="0" smtClean="0">
                <a:solidFill>
                  <a:srgbClr val="FFCC66"/>
                </a:solidFill>
                <a:latin typeface="Franklin Gothic Demi" pitchFamily="34" charset="0"/>
              </a:rPr>
              <a:t>nuestras fuentes de agua.</a:t>
            </a:r>
            <a:endParaRPr lang="es-CO" sz="2000" dirty="0" smtClean="0">
              <a:solidFill>
                <a:srgbClr val="884106"/>
              </a:solidFill>
              <a:latin typeface="Franklin Gothic Demi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348880" y="7571947"/>
            <a:ext cx="4104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600" dirty="0" smtClean="0">
                <a:solidFill>
                  <a:schemeClr val="bg2">
                    <a:lumMod val="90000"/>
                  </a:schemeClr>
                </a:solidFill>
                <a:latin typeface="Franklin Gothic Demi" pitchFamily="34" charset="0"/>
              </a:rPr>
              <a:t>No esperes a sentir la sed </a:t>
            </a:r>
            <a:endParaRPr lang="es-CO" sz="2600" dirty="0">
              <a:solidFill>
                <a:schemeClr val="bg2">
                  <a:lumMod val="90000"/>
                </a:schemeClr>
              </a:solidFill>
              <a:latin typeface="Franklin Gothic Demi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04784" y="7020272"/>
            <a:ext cx="12960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ranklin Gothic Demi" pitchFamily="34" charset="0"/>
              </a:rPr>
              <a:t>Actúa hoy</a:t>
            </a:r>
          </a:p>
          <a:p>
            <a:pPr algn="ctr"/>
            <a:r>
              <a:rPr lang="es-CO" sz="25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ranklin Gothic Demi" pitchFamily="34" charset="0"/>
              </a:rPr>
              <a:t>D</a:t>
            </a:r>
            <a:r>
              <a:rPr lang="es-CO" sz="25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ranklin Gothic Demi" pitchFamily="34" charset="0"/>
              </a:rPr>
              <a:t>ona</a:t>
            </a:r>
          </a:p>
          <a:p>
            <a:pPr algn="ctr"/>
            <a:r>
              <a:rPr lang="es-CO" sz="25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ranklin Gothic Demi" pitchFamily="34" charset="0"/>
              </a:rPr>
              <a:t>$500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0" y="3491880"/>
            <a:ext cx="972312" cy="1432560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566640" y="4379684"/>
            <a:ext cx="972000" cy="55399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Slab703 MdCn BT" pitchFamily="18" charset="0"/>
              </a:rPr>
              <a:t>Corporación</a:t>
            </a:r>
          </a:p>
          <a:p>
            <a:pPr algn="ctr"/>
            <a:r>
              <a:rPr lang="es-CO" sz="1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Slab703 MdCn BT" pitchFamily="18" charset="0"/>
              </a:rPr>
              <a:t>Vida Activa </a:t>
            </a:r>
            <a:endParaRPr lang="es-CO" sz="1500" dirty="0">
              <a:solidFill>
                <a:schemeClr val="accent3">
                  <a:lumMod val="20000"/>
                  <a:lumOff val="80000"/>
                </a:schemeClr>
              </a:solidFill>
              <a:latin typeface="GeoSlab703 MdCn BT" pitchFamily="18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291414" y="1259632"/>
            <a:ext cx="214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smtClean="0">
                <a:solidFill>
                  <a:schemeClr val="bg2">
                    <a:lumMod val="90000"/>
                  </a:schemeClr>
                </a:solidFill>
                <a:latin typeface="Franklin Gothic Demi" pitchFamily="34" charset="0"/>
              </a:rPr>
              <a:t>Si no actuamos ya. </a:t>
            </a:r>
            <a:endParaRPr lang="es-CO" dirty="0" smtClean="0">
              <a:solidFill>
                <a:schemeClr val="bg2">
                  <a:lumMod val="90000"/>
                </a:schemeClr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15</cp:revision>
  <dcterms:created xsi:type="dcterms:W3CDTF">2015-08-03T03:48:04Z</dcterms:created>
  <dcterms:modified xsi:type="dcterms:W3CDTF">2015-08-03T04:31:12Z</dcterms:modified>
</cp:coreProperties>
</file>