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CCFF66"/>
    <a:srgbClr val="D657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48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16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5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49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605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67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36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85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261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42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22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8770-0298-4E2F-8D8E-0528F5D2A132}" type="datetimeFigureOut">
              <a:rPr lang="es-CO" smtClean="0"/>
              <a:t>05/08/2015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1DFA-64D0-4850-8DD3-EE86F54578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5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-396551" y="219998"/>
            <a:ext cx="9540551" cy="6233338"/>
            <a:chOff x="-396551" y="219998"/>
            <a:chExt cx="9540551" cy="6233338"/>
          </a:xfrm>
        </p:grpSpPr>
        <p:grpSp>
          <p:nvGrpSpPr>
            <p:cNvPr id="32" name="31 Grupo"/>
            <p:cNvGrpSpPr/>
            <p:nvPr/>
          </p:nvGrpSpPr>
          <p:grpSpPr>
            <a:xfrm>
              <a:off x="-396551" y="219998"/>
              <a:ext cx="9540551" cy="6233338"/>
              <a:chOff x="-396551" y="219998"/>
              <a:chExt cx="9540551" cy="6233338"/>
            </a:xfrm>
          </p:grpSpPr>
          <p:pic>
            <p:nvPicPr>
              <p:cNvPr id="4" name="3 Imagen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0" y="404664"/>
                <a:ext cx="8895106" cy="6048672"/>
              </a:xfrm>
              <a:prstGeom prst="rect">
                <a:avLst/>
              </a:prstGeom>
            </p:spPr>
          </p:pic>
          <p:grpSp>
            <p:nvGrpSpPr>
              <p:cNvPr id="7" name="6 Grupo"/>
              <p:cNvGrpSpPr/>
              <p:nvPr/>
            </p:nvGrpSpPr>
            <p:grpSpPr>
              <a:xfrm>
                <a:off x="-396551" y="404664"/>
                <a:ext cx="2092881" cy="5760640"/>
                <a:chOff x="-396551" y="404664"/>
                <a:chExt cx="2092881" cy="5760640"/>
              </a:xfrm>
            </p:grpSpPr>
            <p:sp>
              <p:nvSpPr>
                <p:cNvPr id="6" name="5 Rectángulo"/>
                <p:cNvSpPr/>
                <p:nvPr/>
              </p:nvSpPr>
              <p:spPr>
                <a:xfrm>
                  <a:off x="141390" y="404664"/>
                  <a:ext cx="974226" cy="5760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" name="4 CuadroTexto"/>
                <p:cNvSpPr txBox="1"/>
                <p:nvPr/>
              </p:nvSpPr>
              <p:spPr>
                <a:xfrm rot="16200000">
                  <a:off x="-1882214" y="2322376"/>
                  <a:ext cx="5064207" cy="2092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3000" dirty="0" smtClean="0">
                      <a:solidFill>
                        <a:srgbClr val="C00000"/>
                      </a:solidFill>
                      <a:latin typeface="Bauhaus 93" pitchFamily="82" charset="0"/>
                    </a:rPr>
                    <a:t>DJ MIX</a:t>
                  </a:r>
                  <a:endParaRPr lang="es-CO" sz="13000" dirty="0">
                    <a:solidFill>
                      <a:srgbClr val="C00000"/>
                    </a:solidFill>
                    <a:latin typeface="Bauhaus 93" pitchFamily="82" charset="0"/>
                  </a:endParaRPr>
                </a:p>
              </p:txBody>
            </p:sp>
          </p:grpSp>
          <p:sp>
            <p:nvSpPr>
              <p:cNvPr id="9" name="8 Rectángulo"/>
              <p:cNvSpPr/>
              <p:nvPr/>
            </p:nvSpPr>
            <p:spPr>
              <a:xfrm>
                <a:off x="1403648" y="219998"/>
                <a:ext cx="3096344" cy="1624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1" dirty="0" smtClean="0">
                    <a:latin typeface="Colonna MT" pitchFamily="82" charset="0"/>
                  </a:rPr>
                  <a:t>digital</a:t>
                </a:r>
                <a:endParaRPr lang="es-CO" sz="1200" b="1" dirty="0">
                  <a:latin typeface="Colonna MT" pitchFamily="82" charset="0"/>
                </a:endParaRPr>
              </a:p>
            </p:txBody>
          </p:sp>
          <p:grpSp>
            <p:nvGrpSpPr>
              <p:cNvPr id="20" name="19 Grupo"/>
              <p:cNvGrpSpPr/>
              <p:nvPr/>
            </p:nvGrpSpPr>
            <p:grpSpPr>
              <a:xfrm>
                <a:off x="3657442" y="4725144"/>
                <a:ext cx="672273" cy="936104"/>
                <a:chOff x="3704836" y="1052736"/>
                <a:chExt cx="672273" cy="936104"/>
              </a:xfrm>
            </p:grpSpPr>
            <p:sp>
              <p:nvSpPr>
                <p:cNvPr id="8" name="7 CuadroTexto"/>
                <p:cNvSpPr txBox="1"/>
                <p:nvPr/>
              </p:nvSpPr>
              <p:spPr>
                <a:xfrm>
                  <a:off x="3722763" y="1052736"/>
                  <a:ext cx="6543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000" b="1" dirty="0" smtClean="0"/>
                    <a:t>Organiza</a:t>
                  </a:r>
                  <a:endParaRPr lang="es-CO" sz="1000" b="1" dirty="0"/>
                </a:p>
              </p:txBody>
            </p:sp>
            <p:grpSp>
              <p:nvGrpSpPr>
                <p:cNvPr id="13" name="12 Grupo"/>
                <p:cNvGrpSpPr/>
                <p:nvPr/>
              </p:nvGrpSpPr>
              <p:grpSpPr>
                <a:xfrm>
                  <a:off x="3704836" y="1268760"/>
                  <a:ext cx="651140" cy="720080"/>
                  <a:chOff x="2244687" y="908720"/>
                  <a:chExt cx="651140" cy="720080"/>
                </a:xfrm>
              </p:grpSpPr>
              <p:pic>
                <p:nvPicPr>
                  <p:cNvPr id="10" name="9 Imagen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39752" y="908720"/>
                    <a:ext cx="466344" cy="432816"/>
                  </a:xfrm>
                  <a:prstGeom prst="rect">
                    <a:avLst/>
                  </a:prstGeom>
                </p:spPr>
              </p:pic>
              <p:sp>
                <p:nvSpPr>
                  <p:cNvPr id="11" name="10 CuadroTexto"/>
                  <p:cNvSpPr txBox="1"/>
                  <p:nvPr/>
                </p:nvSpPr>
                <p:spPr>
                  <a:xfrm>
                    <a:off x="2244687" y="1268760"/>
                    <a:ext cx="6511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CO" sz="1100" b="1" dirty="0" smtClean="0">
                        <a:solidFill>
                          <a:srgbClr val="C00000"/>
                        </a:solidFill>
                        <a:latin typeface="Colonna MT" pitchFamily="82" charset="0"/>
                      </a:rPr>
                      <a:t>Movida </a:t>
                    </a:r>
                  </a:p>
                </p:txBody>
              </p:sp>
              <p:sp>
                <p:nvSpPr>
                  <p:cNvPr id="12" name="11 Rectángulo"/>
                  <p:cNvSpPr/>
                  <p:nvPr/>
                </p:nvSpPr>
                <p:spPr>
                  <a:xfrm>
                    <a:off x="2267744" y="1367190"/>
                    <a:ext cx="575799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s-CO" sz="1100" b="1" dirty="0" smtClean="0">
                        <a:solidFill>
                          <a:srgbClr val="C00000"/>
                        </a:solidFill>
                        <a:latin typeface="Colonna MT" pitchFamily="82" charset="0"/>
                      </a:rPr>
                      <a:t>digital</a:t>
                    </a:r>
                    <a:endParaRPr lang="es-CO" sz="1100" b="1" dirty="0">
                      <a:solidFill>
                        <a:srgbClr val="C00000"/>
                      </a:solidFill>
                      <a:latin typeface="Colonna MT" pitchFamily="82" charset="0"/>
                    </a:endParaRPr>
                  </a:p>
                </p:txBody>
              </p:sp>
            </p:grpSp>
          </p:grpSp>
          <p:sp>
            <p:nvSpPr>
              <p:cNvPr id="16" name="15 CuadroTexto"/>
              <p:cNvSpPr txBox="1"/>
              <p:nvPr/>
            </p:nvSpPr>
            <p:spPr>
              <a:xfrm>
                <a:off x="1524855" y="1430070"/>
                <a:ext cx="2069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 </a:t>
                </a:r>
                <a:endParaRPr lang="es-CO" dirty="0"/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1302913" y="1196752"/>
                <a:ext cx="305306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rbel" pitchFamily="34" charset="0"/>
                    <a:ea typeface="Arial Unicode MS" pitchFamily="34" charset="-128"/>
                    <a:cs typeface="Arial Unicode MS" pitchFamily="34" charset="-128"/>
                  </a:rPr>
                  <a:t>Vive una noche épica con el DJ </a:t>
                </a:r>
              </a:p>
              <a:p>
                <a:pPr algn="ctr"/>
                <a:r>
                  <a:rPr lang="es-CO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rbel" pitchFamily="34" charset="0"/>
                    <a:ea typeface="Arial Unicode MS" pitchFamily="34" charset="-128"/>
                    <a:cs typeface="Arial Unicode MS" pitchFamily="34" charset="-128"/>
                  </a:rPr>
                  <a:t>más aclamado en todos los escenarios del mundo</a:t>
                </a:r>
                <a:endParaRPr lang="es-CO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rbel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21" name="20 Grupo"/>
              <p:cNvGrpSpPr/>
              <p:nvPr/>
            </p:nvGrpSpPr>
            <p:grpSpPr>
              <a:xfrm>
                <a:off x="1410626" y="332656"/>
                <a:ext cx="2837636" cy="830488"/>
                <a:chOff x="1446332" y="483278"/>
                <a:chExt cx="2837636" cy="830488"/>
              </a:xfrm>
            </p:grpSpPr>
            <p:sp>
              <p:nvSpPr>
                <p:cNvPr id="15" name="14 CuadroTexto"/>
                <p:cNvSpPr txBox="1"/>
                <p:nvPr/>
              </p:nvSpPr>
              <p:spPr>
                <a:xfrm>
                  <a:off x="1489613" y="483278"/>
                  <a:ext cx="2751074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2500" dirty="0">
                      <a:solidFill>
                        <a:schemeClr val="accent6">
                          <a:lumMod val="75000"/>
                        </a:schemeClr>
                      </a:solidFill>
                      <a:latin typeface="Bauhaus 93" pitchFamily="82" charset="0"/>
                    </a:rPr>
                    <a:t>¡</a:t>
                  </a:r>
                  <a:r>
                    <a:rPr lang="es-CO" sz="25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Bauhaus 93" pitchFamily="82" charset="0"/>
                    </a:rPr>
                    <a:t>Pura adrenalina!</a:t>
                  </a:r>
                  <a:endParaRPr lang="es-CO" sz="2500" dirty="0">
                    <a:solidFill>
                      <a:schemeClr val="accent6">
                        <a:lumMod val="75000"/>
                      </a:schemeClr>
                    </a:solidFill>
                    <a:latin typeface="Bauhaus 93" pitchFamily="82" charset="0"/>
                  </a:endParaRPr>
                </a:p>
              </p:txBody>
            </p:sp>
            <p:sp>
              <p:nvSpPr>
                <p:cNvPr id="19" name="18 CuadroTexto"/>
                <p:cNvSpPr txBox="1"/>
                <p:nvPr/>
              </p:nvSpPr>
              <p:spPr>
                <a:xfrm>
                  <a:off x="1446332" y="836712"/>
                  <a:ext cx="2837636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2500" dirty="0">
                      <a:solidFill>
                        <a:srgbClr val="D65700"/>
                      </a:solidFill>
                      <a:latin typeface="Bauhaus 93" pitchFamily="82" charset="0"/>
                    </a:rPr>
                    <a:t>¡</a:t>
                  </a:r>
                  <a:r>
                    <a:rPr lang="es-CO" sz="2500" dirty="0" smtClean="0">
                      <a:solidFill>
                        <a:srgbClr val="D65700"/>
                      </a:solidFill>
                      <a:latin typeface="Bauhaus 93" pitchFamily="82" charset="0"/>
                    </a:rPr>
                    <a:t>Pura electrónica!</a:t>
                  </a:r>
                  <a:endParaRPr lang="es-CO" sz="2500" dirty="0">
                    <a:solidFill>
                      <a:srgbClr val="D65700"/>
                    </a:solidFill>
                    <a:latin typeface="Bauhaus 93" pitchFamily="82" charset="0"/>
                  </a:endParaRPr>
                </a:p>
              </p:txBody>
            </p:sp>
          </p:grpSp>
          <p:sp>
            <p:nvSpPr>
              <p:cNvPr id="22" name="21 Rectángulo"/>
              <p:cNvSpPr/>
              <p:nvPr/>
            </p:nvSpPr>
            <p:spPr>
              <a:xfrm>
                <a:off x="2195736" y="4221088"/>
                <a:ext cx="1398587" cy="14401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17 CuadroTexto"/>
              <p:cNvSpPr txBox="1"/>
              <p:nvPr/>
            </p:nvSpPr>
            <p:spPr>
              <a:xfrm>
                <a:off x="2123728" y="4149080"/>
                <a:ext cx="1556771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100" dirty="0" smtClean="0">
                    <a:latin typeface="Humanst521 Lt BT" pitchFamily="34" charset="0"/>
                  </a:rPr>
                  <a:t>Después de su gira mundial, DJ MIX estará en Colombia estos 2 y 3 de diciembre en un concierto inolvidable de cierre de temporada. </a:t>
                </a:r>
              </a:p>
              <a:p>
                <a:r>
                  <a:rPr lang="es-CO" sz="1100" dirty="0" smtClean="0">
                    <a:latin typeface="Humanst521 Lt BT" pitchFamily="34" charset="0"/>
                  </a:rPr>
                  <a:t>Cierra tu época escolar con una experiencia única que pondrá tu adrenalina a volar.</a:t>
                </a:r>
                <a:endParaRPr lang="es-CO" sz="1100" dirty="0">
                  <a:latin typeface="Humanst521 Lt BT" pitchFamily="34" charset="0"/>
                </a:endParaRPr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2159735" y="4199580"/>
                <a:ext cx="10800" cy="167769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1907704" y="4189894"/>
                <a:ext cx="216024" cy="16776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" name="26 CuadroTexto"/>
              <p:cNvSpPr txBox="1"/>
              <p:nvPr/>
            </p:nvSpPr>
            <p:spPr>
              <a:xfrm rot="16200000">
                <a:off x="1047952" y="4922016"/>
                <a:ext cx="192071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900" dirty="0" smtClean="0">
                    <a:latin typeface="Bauhaus 93" pitchFamily="82" charset="0"/>
                  </a:rPr>
                  <a:t>Campus digital -  Dic. 2 y 3/2016</a:t>
                </a:r>
                <a:endParaRPr lang="es-CO" sz="900" dirty="0">
                  <a:latin typeface="Bauhaus 93" pitchFamily="82" charset="0"/>
                </a:endParaRPr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4991000" y="686090"/>
                <a:ext cx="2029272" cy="2886926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9" name="28 CuadroTexto"/>
              <p:cNvSpPr txBox="1"/>
              <p:nvPr/>
            </p:nvSpPr>
            <p:spPr>
              <a:xfrm>
                <a:off x="5242729" y="787563"/>
                <a:ext cx="1892784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00" dirty="0" smtClean="0">
                    <a:solidFill>
                      <a:schemeClr val="bg1"/>
                    </a:solidFill>
                    <a:effectLst/>
                    <a:latin typeface="Humanst521 Lt BT" pitchFamily="34" charset="0"/>
                  </a:rPr>
                  <a:t>DJ MIX, es el artista islandés más aclamado en el mundo de la música electrónica. </a:t>
                </a:r>
              </a:p>
              <a:p>
                <a:r>
                  <a:rPr lang="es-CO" sz="1000" dirty="0" smtClean="0">
                    <a:solidFill>
                      <a:schemeClr val="bg1"/>
                    </a:solidFill>
                    <a:effectLst/>
                    <a:latin typeface="Humanst521 Lt BT" pitchFamily="34" charset="0"/>
                  </a:rPr>
                  <a:t>En los últimos años ha cosechado un gran reconocimiento internacional participando en festivales de la importancia de ‘</a:t>
                </a:r>
                <a:r>
                  <a:rPr lang="es-CO" sz="1000" dirty="0" err="1" smtClean="0">
                    <a:solidFill>
                      <a:schemeClr val="bg1"/>
                    </a:solidFill>
                    <a:effectLst/>
                    <a:latin typeface="Humanst521 Lt BT" pitchFamily="34" charset="0"/>
                  </a:rPr>
                  <a:t>Wishes&amp;Prayers</a:t>
                </a:r>
                <a:r>
                  <a:rPr lang="es-CO" sz="1000" dirty="0" smtClean="0">
                    <a:solidFill>
                      <a:schemeClr val="bg1"/>
                    </a:solidFill>
                    <a:effectLst/>
                    <a:latin typeface="Humanst521 Lt BT" pitchFamily="34" charset="0"/>
                  </a:rPr>
                  <a:t>‘ por dos años consecutivos. </a:t>
                </a:r>
              </a:p>
              <a:p>
                <a:endParaRPr lang="es-CO" sz="1000" dirty="0">
                  <a:solidFill>
                    <a:schemeClr val="bg1"/>
                  </a:solidFill>
                  <a:latin typeface="Humanst521 Lt BT" pitchFamily="34" charset="0"/>
                </a:endParaRPr>
              </a:p>
              <a:p>
                <a:r>
                  <a:rPr lang="es-CO" sz="1000" dirty="0" smtClean="0">
                    <a:solidFill>
                      <a:schemeClr val="bg1"/>
                    </a:solidFill>
                    <a:effectLst/>
                    <a:latin typeface="Humanst521 Lt BT" pitchFamily="34" charset="0"/>
                  </a:rPr>
                  <a:t>Su discoteca en Ibiza es una de las más visitadas, con entradas </a:t>
                </a:r>
                <a:r>
                  <a:rPr lang="es-CO" sz="1000" dirty="0" smtClean="0">
                    <a:solidFill>
                      <a:schemeClr val="bg1"/>
                    </a:solidFill>
                    <a:effectLst/>
                    <a:latin typeface="Humanst521 Lt BT" pitchFamily="34" charset="0"/>
                  </a:rPr>
                  <a:t>reservadas, </a:t>
                </a:r>
                <a:r>
                  <a:rPr lang="es-CO" sz="1000" dirty="0" smtClean="0">
                    <a:solidFill>
                      <a:schemeClr val="bg1"/>
                    </a:solidFill>
                    <a:effectLst/>
                    <a:latin typeface="Humanst521 Lt BT" pitchFamily="34" charset="0"/>
                  </a:rPr>
                  <a:t>hasta el 2017. </a:t>
                </a:r>
                <a:endParaRPr lang="es-CO" sz="1000" dirty="0">
                  <a:solidFill>
                    <a:schemeClr val="bg1"/>
                  </a:solidFill>
                  <a:latin typeface="Humanst521 Lt BT" pitchFamily="34" charset="0"/>
                </a:endParaRPr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0" y="219998"/>
                <a:ext cx="9144000" cy="616133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" name="1 CuadroTexto"/>
            <p:cNvSpPr txBox="1"/>
            <p:nvPr/>
          </p:nvSpPr>
          <p:spPr>
            <a:xfrm>
              <a:off x="7430524" y="620688"/>
              <a:ext cx="16059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O" sz="1000" b="1" dirty="0" smtClean="0">
                  <a:solidFill>
                    <a:srgbClr val="CCFF66"/>
                  </a:solidFill>
                  <a:latin typeface="Candara" pitchFamily="34" charset="0"/>
                </a:rPr>
                <a:t>Todas las entradas </a:t>
              </a:r>
            </a:p>
            <a:p>
              <a:pPr algn="r"/>
              <a:r>
                <a:rPr lang="es-CO" sz="1000" b="1" dirty="0" smtClean="0">
                  <a:solidFill>
                    <a:srgbClr val="CCFF66"/>
                  </a:solidFill>
                  <a:latin typeface="Candara" pitchFamily="34" charset="0"/>
                </a:rPr>
                <a:t>Único precio</a:t>
              </a:r>
            </a:p>
            <a:p>
              <a:pPr algn="r"/>
              <a:r>
                <a:rPr lang="es-CO" sz="1000" b="1" dirty="0" smtClean="0">
                  <a:solidFill>
                    <a:srgbClr val="CCFF66"/>
                  </a:solidFill>
                  <a:latin typeface="Candara" pitchFamily="34" charset="0"/>
                </a:rPr>
                <a:t>$50.000</a:t>
              </a:r>
            </a:p>
          </p:txBody>
        </p:sp>
        <p:sp>
          <p:nvSpPr>
            <p:cNvPr id="3" name="2 Rectángulo"/>
            <p:cNvSpPr/>
            <p:nvPr/>
          </p:nvSpPr>
          <p:spPr>
            <a:xfrm>
              <a:off x="7282491" y="404664"/>
              <a:ext cx="17540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CO" sz="1000" b="1" dirty="0">
                  <a:solidFill>
                    <a:srgbClr val="CCFF66"/>
                  </a:solidFill>
                  <a:latin typeface="Candara" pitchFamily="34" charset="0"/>
                </a:rPr>
                <a:t>www.compratuentrada.com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2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148</Words>
  <Application>Microsoft Office PowerPoint</Application>
  <PresentationFormat>Presentación en pantalla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 Unicode MS</vt:lpstr>
      <vt:lpstr>Arial</vt:lpstr>
      <vt:lpstr>Bauhaus 93</vt:lpstr>
      <vt:lpstr>Calibri</vt:lpstr>
      <vt:lpstr>Candara</vt:lpstr>
      <vt:lpstr>Colonna MT</vt:lpstr>
      <vt:lpstr>Corbel</vt:lpstr>
      <vt:lpstr>Humanst521 Lt BT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luis Carlos González Lesmes</cp:lastModifiedBy>
  <cp:revision>27</cp:revision>
  <dcterms:created xsi:type="dcterms:W3CDTF">2015-08-03T14:08:58Z</dcterms:created>
  <dcterms:modified xsi:type="dcterms:W3CDTF">2015-08-05T18:30:58Z</dcterms:modified>
</cp:coreProperties>
</file>