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00" d="100"/>
          <a:sy n="200" d="100"/>
        </p:scale>
        <p:origin x="-2586" y="-4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crónica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22029"/>
            <a:ext cx="1826519" cy="557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colombiana de la primera mitad </a:t>
            </a: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siglo XX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989370" y="87100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290015" y="310170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</a:t>
            </a:r>
          </a:p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producción textual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488042" y="86221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66" descr="Conector entre nodos" title="conector"/>
          <p:cNvSpPr txBox="1"/>
          <p:nvPr/>
        </p:nvSpPr>
        <p:spPr>
          <a:xfrm>
            <a:off x="345565" y="2247606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interesó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5477345" y="1548607"/>
            <a:ext cx="1203506" cy="3978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tilde diacrítica en monosílabos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2656117" y="1958145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5215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060053" y="558743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2884854" y="1475634"/>
            <a:ext cx="14457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análisis sintáctico de la oración simple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566813" y="1825504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H="1">
            <a:off x="3550496" y="1303675"/>
            <a:ext cx="1247" cy="165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726215" y="359593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ángulo 219" descr="Nodo de segundo nivel" title="Nodo02"/>
          <p:cNvSpPr/>
          <p:nvPr/>
        </p:nvSpPr>
        <p:spPr>
          <a:xfrm>
            <a:off x="7532584" y="1588784"/>
            <a:ext cx="1454996" cy="319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crónica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056990" y="1303675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angular 222"/>
          <p:cNvCxnSpPr/>
          <p:nvPr/>
        </p:nvCxnSpPr>
        <p:spPr>
          <a:xfrm rot="5400000">
            <a:off x="8202058" y="229978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6751201" y="3440414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1018352" y="2453476"/>
            <a:ext cx="1326" cy="190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779372" y="478626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26002" y="3821786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Conector angular 222"/>
          <p:cNvCxnSpPr/>
          <p:nvPr/>
        </p:nvCxnSpPr>
        <p:spPr>
          <a:xfrm rot="5400000">
            <a:off x="8202935" y="200043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221" descr="Conector entre nodos" title="conector"/>
          <p:cNvSpPr txBox="1"/>
          <p:nvPr/>
        </p:nvSpPr>
        <p:spPr>
          <a:xfrm>
            <a:off x="7591462" y="202293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452706" y="2648804"/>
            <a:ext cx="1813814" cy="1205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ratar temas diferentes a los del Modernismo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enovar el lenguaje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xperimentar con las formas o estructuras textuales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eflexionar sobre el desarraigo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asumir una postura crítica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tercer nivel" title="Nodo03"/>
          <p:cNvSpPr/>
          <p:nvPr/>
        </p:nvSpPr>
        <p:spPr>
          <a:xfrm>
            <a:off x="2705413" y="2261366"/>
            <a:ext cx="1926632" cy="471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eterminar la clase de una oración de acuerdo con la naturaleza de su predicado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>
            <a:off x="3587591" y="2149870"/>
            <a:ext cx="0" cy="11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adroTexto 221" descr="Conector entre nodos" title="conector"/>
          <p:cNvSpPr txBox="1"/>
          <p:nvPr/>
        </p:nvSpPr>
        <p:spPr>
          <a:xfrm>
            <a:off x="5159140" y="2156288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emplea para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222"/>
          <p:cNvCxnSpPr/>
          <p:nvPr/>
        </p:nvCxnSpPr>
        <p:spPr>
          <a:xfrm rot="5400000">
            <a:off x="6010907" y="2465783"/>
            <a:ext cx="143025" cy="876"/>
          </a:xfrm>
          <a:prstGeom prst="bentConnector3">
            <a:avLst>
              <a:gd name="adj1" fmla="val 1772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tercer nivel" title="Nodo03"/>
          <p:cNvSpPr/>
          <p:nvPr/>
        </p:nvSpPr>
        <p:spPr>
          <a:xfrm>
            <a:off x="5416863" y="2646317"/>
            <a:ext cx="1476665" cy="6449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iferenciar palabras que se escriben de la misma forma pero que tienen significado distinto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Conector angular 222"/>
          <p:cNvCxnSpPr/>
          <p:nvPr/>
        </p:nvCxnSpPr>
        <p:spPr>
          <a:xfrm rot="5400000">
            <a:off x="6032405" y="3670020"/>
            <a:ext cx="143025" cy="876"/>
          </a:xfrm>
          <a:prstGeom prst="bentConnector3">
            <a:avLst>
              <a:gd name="adj1" fmla="val 573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 descr="Nodo de tercer nivel" title="Nodo03"/>
          <p:cNvSpPr/>
          <p:nvPr/>
        </p:nvSpPr>
        <p:spPr>
          <a:xfrm>
            <a:off x="7178672" y="2539866"/>
            <a:ext cx="654433" cy="24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307" descr="Nodo de cuarto nivel&#10;" title="Nodo04"/>
          <p:cNvSpPr/>
          <p:nvPr/>
        </p:nvSpPr>
        <p:spPr>
          <a:xfrm>
            <a:off x="8068442" y="4441926"/>
            <a:ext cx="990445" cy="517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omentario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reportaje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Conector recto 108"/>
          <p:cNvCxnSpPr/>
          <p:nvPr/>
        </p:nvCxnSpPr>
        <p:spPr>
          <a:xfrm flipH="1">
            <a:off x="483295" y="4213314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uadroTexto 221" descr="Conector entre nodos" title="conector"/>
          <p:cNvSpPr txBox="1"/>
          <p:nvPr/>
        </p:nvSpPr>
        <p:spPr>
          <a:xfrm>
            <a:off x="-265669" y="4395867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géneros como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angular 222"/>
          <p:cNvCxnSpPr/>
          <p:nvPr/>
        </p:nvCxnSpPr>
        <p:spPr>
          <a:xfrm rot="5400000">
            <a:off x="413087" y="468798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07" descr="Nodo de cuarto nivel&#10;" title="Nodo04"/>
          <p:cNvSpPr/>
          <p:nvPr/>
        </p:nvSpPr>
        <p:spPr>
          <a:xfrm>
            <a:off x="116711" y="4759939"/>
            <a:ext cx="924217" cy="48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poesía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crónica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ensayo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307" descr="Nodo de cuarto nivel&#10;" title="Nodo04"/>
          <p:cNvSpPr/>
          <p:nvPr/>
        </p:nvSpPr>
        <p:spPr>
          <a:xfrm>
            <a:off x="1472059" y="4850078"/>
            <a:ext cx="1119149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posmodernistas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049936" y="3860926"/>
            <a:ext cx="2855" cy="362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ector angular 222"/>
          <p:cNvCxnSpPr/>
          <p:nvPr/>
        </p:nvCxnSpPr>
        <p:spPr>
          <a:xfrm rot="5400000">
            <a:off x="1815361" y="4655270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222"/>
          <p:cNvCxnSpPr/>
          <p:nvPr/>
        </p:nvCxnSpPr>
        <p:spPr>
          <a:xfrm rot="5400000">
            <a:off x="441076" y="5648376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307" descr="Nodo de cuarto nivel&#10;" title="Nodo04"/>
          <p:cNvSpPr/>
          <p:nvPr/>
        </p:nvSpPr>
        <p:spPr>
          <a:xfrm>
            <a:off x="79743" y="5725298"/>
            <a:ext cx="1100733" cy="1066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Volver a verte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(Rafael Maya)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Variaciones alrededor de nada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(León de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Greiff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Alba de olvido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Meira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Delmar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angular 222"/>
          <p:cNvCxnSpPr/>
          <p:nvPr/>
        </p:nvCxnSpPr>
        <p:spPr>
          <a:xfrm rot="5400000">
            <a:off x="3521069" y="2807329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221" descr="Conector entre nodos" title="conector"/>
          <p:cNvSpPr txBox="1"/>
          <p:nvPr/>
        </p:nvSpPr>
        <p:spPr>
          <a:xfrm>
            <a:off x="2724987" y="2822679"/>
            <a:ext cx="173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primero se identifica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 se trata de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307" descr="Nodo de cuarto nivel&#10;" title="Nodo04"/>
          <p:cNvSpPr/>
          <p:nvPr/>
        </p:nvSpPr>
        <p:spPr>
          <a:xfrm>
            <a:off x="2377760" y="3402217"/>
            <a:ext cx="1248218" cy="241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oración impersonal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222"/>
          <p:cNvCxnSpPr/>
          <p:nvPr/>
        </p:nvCxnSpPr>
        <p:spPr>
          <a:xfrm rot="5400000">
            <a:off x="2747012" y="332183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307" descr="Nodo de cuarto nivel&#10;" title="Nodo04"/>
          <p:cNvSpPr/>
          <p:nvPr/>
        </p:nvSpPr>
        <p:spPr>
          <a:xfrm>
            <a:off x="3783584" y="3403821"/>
            <a:ext cx="1169167" cy="239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oración personal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Conector angular 222"/>
          <p:cNvCxnSpPr/>
          <p:nvPr/>
        </p:nvCxnSpPr>
        <p:spPr>
          <a:xfrm rot="5400000">
            <a:off x="4375885" y="331482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uadroTexto 221" descr="Conector entre nodos" title="conector"/>
          <p:cNvSpPr txBox="1"/>
          <p:nvPr/>
        </p:nvSpPr>
        <p:spPr>
          <a:xfrm>
            <a:off x="3487712" y="3715529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ángulo 307" descr="Nodo de cuarto nivel&#10;" title="Nodo04"/>
          <p:cNvSpPr/>
          <p:nvPr/>
        </p:nvSpPr>
        <p:spPr>
          <a:xfrm>
            <a:off x="3207446" y="4175920"/>
            <a:ext cx="712414" cy="2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copulativa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21" descr="Conector entre nodos" title="conector"/>
          <p:cNvSpPr txBox="1"/>
          <p:nvPr/>
        </p:nvSpPr>
        <p:spPr>
          <a:xfrm>
            <a:off x="2281465" y="5861462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2"/>
          <p:cNvCxnSpPr/>
          <p:nvPr/>
        </p:nvCxnSpPr>
        <p:spPr>
          <a:xfrm rot="5400000">
            <a:off x="4758069" y="448422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1" descr="Conector entre nodos" title="conector"/>
          <p:cNvSpPr txBox="1"/>
          <p:nvPr/>
        </p:nvSpPr>
        <p:spPr>
          <a:xfrm>
            <a:off x="3587592" y="5772733"/>
            <a:ext cx="1734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r 222"/>
          <p:cNvCxnSpPr/>
          <p:nvPr/>
        </p:nvCxnSpPr>
        <p:spPr>
          <a:xfrm rot="5400000">
            <a:off x="4787132" y="4743560"/>
            <a:ext cx="79366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2924783" y="5170433"/>
            <a:ext cx="2158719" cy="8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Rectángulo 307" descr="Nodo de cuarto nivel&#10;" title="Nodo04"/>
          <p:cNvSpPr/>
          <p:nvPr/>
        </p:nvSpPr>
        <p:spPr>
          <a:xfrm>
            <a:off x="3029274" y="4870033"/>
            <a:ext cx="564177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ángulo 307" descr="Nodo de cuarto nivel&#10;" title="Nodo04"/>
          <p:cNvSpPr/>
          <p:nvPr/>
        </p:nvSpPr>
        <p:spPr>
          <a:xfrm>
            <a:off x="3901623" y="4867527"/>
            <a:ext cx="554772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Conector angular 222"/>
          <p:cNvCxnSpPr/>
          <p:nvPr/>
        </p:nvCxnSpPr>
        <p:spPr>
          <a:xfrm rot="5400000">
            <a:off x="6004196" y="2009827"/>
            <a:ext cx="143025" cy="876"/>
          </a:xfrm>
          <a:prstGeom prst="bentConnector3">
            <a:avLst>
              <a:gd name="adj1" fmla="val 1824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21" descr="Conector entre nodos" title="conector"/>
          <p:cNvSpPr txBox="1"/>
          <p:nvPr/>
        </p:nvSpPr>
        <p:spPr>
          <a:xfrm>
            <a:off x="5259129" y="3271137"/>
            <a:ext cx="173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uadroTexto 221" descr="Conector entre nodos" title="conector"/>
          <p:cNvSpPr txBox="1"/>
          <p:nvPr/>
        </p:nvSpPr>
        <p:spPr>
          <a:xfrm>
            <a:off x="5864709" y="4943607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307" descr="Nodo de cuarto nivel&#10;" title="Nodo04"/>
          <p:cNvSpPr/>
          <p:nvPr/>
        </p:nvSpPr>
        <p:spPr>
          <a:xfrm>
            <a:off x="5391063" y="3860900"/>
            <a:ext cx="1052152" cy="76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de: preposición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el: artículo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posesivo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te: pronombre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u: posesivo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Conector angular 222"/>
          <p:cNvCxnSpPr/>
          <p:nvPr/>
        </p:nvCxnSpPr>
        <p:spPr>
          <a:xfrm rot="5400000">
            <a:off x="6020654" y="336846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Texto 221" descr="Conector entre nodos" title="conector"/>
          <p:cNvSpPr txBox="1"/>
          <p:nvPr/>
        </p:nvSpPr>
        <p:spPr>
          <a:xfrm>
            <a:off x="7591462" y="3868961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cxnSp>
        <p:nvCxnSpPr>
          <p:cNvPr id="133" name="Conector recto 132"/>
          <p:cNvCxnSpPr/>
          <p:nvPr/>
        </p:nvCxnSpPr>
        <p:spPr>
          <a:xfrm>
            <a:off x="1013229" y="2084008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80352" y="4215363"/>
            <a:ext cx="1410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H="1">
            <a:off x="1882067" y="4220941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uadroTexto 221" descr="Conector entre nodos" title="conector"/>
          <p:cNvSpPr txBox="1"/>
          <p:nvPr/>
        </p:nvSpPr>
        <p:spPr>
          <a:xfrm>
            <a:off x="1036744" y="4367879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grupos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1284627" y="4727221"/>
            <a:ext cx="6061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84627" y="4727221"/>
            <a:ext cx="0" cy="1218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endCxn id="123" idx="1"/>
          </p:cNvCxnSpPr>
          <p:nvPr/>
        </p:nvCxnSpPr>
        <p:spPr>
          <a:xfrm>
            <a:off x="1268767" y="4959401"/>
            <a:ext cx="2032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1284940" y="5298662"/>
            <a:ext cx="2032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ángulo 307" descr="Nodo de cuarto nivel&#10;" title="Nodo04"/>
          <p:cNvSpPr/>
          <p:nvPr/>
        </p:nvSpPr>
        <p:spPr>
          <a:xfrm>
            <a:off x="1478908" y="5194432"/>
            <a:ext cx="1119149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nuevos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recto 155"/>
          <p:cNvCxnSpPr/>
          <p:nvPr/>
        </p:nvCxnSpPr>
        <p:spPr>
          <a:xfrm>
            <a:off x="1281854" y="5624338"/>
            <a:ext cx="2032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ángulo 307" descr="Nodo de cuarto nivel&#10;" title="Nodo04"/>
          <p:cNvSpPr/>
          <p:nvPr/>
        </p:nvSpPr>
        <p:spPr>
          <a:xfrm>
            <a:off x="1469514" y="5513197"/>
            <a:ext cx="1119149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insulares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recto 157"/>
          <p:cNvCxnSpPr/>
          <p:nvPr/>
        </p:nvCxnSpPr>
        <p:spPr>
          <a:xfrm>
            <a:off x="1279199" y="5939832"/>
            <a:ext cx="2032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1490166" y="5831962"/>
            <a:ext cx="1119149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cuadernícolas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CuadroTexto 221" descr="Conector entre nodos" title="conector"/>
          <p:cNvSpPr txBox="1"/>
          <p:nvPr/>
        </p:nvSpPr>
        <p:spPr>
          <a:xfrm>
            <a:off x="-160950" y="5375170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ector angular 222"/>
          <p:cNvCxnSpPr/>
          <p:nvPr/>
        </p:nvCxnSpPr>
        <p:spPr>
          <a:xfrm rot="5400000">
            <a:off x="426198" y="531508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>
            <a:off x="2813612" y="3250358"/>
            <a:ext cx="16399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ector angular 222"/>
          <p:cNvCxnSpPr/>
          <p:nvPr/>
        </p:nvCxnSpPr>
        <p:spPr>
          <a:xfrm rot="5400000">
            <a:off x="3539754" y="3178407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307" descr="Nodo de cuarto nivel&#10;" title="Nodo04"/>
          <p:cNvSpPr/>
          <p:nvPr/>
        </p:nvSpPr>
        <p:spPr>
          <a:xfrm>
            <a:off x="4353350" y="4178500"/>
            <a:ext cx="712414" cy="224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predicativa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angular 222"/>
          <p:cNvCxnSpPr/>
          <p:nvPr/>
        </p:nvCxnSpPr>
        <p:spPr>
          <a:xfrm rot="5400000">
            <a:off x="3440810" y="409743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222"/>
          <p:cNvCxnSpPr/>
          <p:nvPr/>
        </p:nvCxnSpPr>
        <p:spPr>
          <a:xfrm rot="5400000">
            <a:off x="4748499" y="410119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/>
          <p:cNvCxnSpPr/>
          <p:nvPr/>
        </p:nvCxnSpPr>
        <p:spPr>
          <a:xfrm>
            <a:off x="3502259" y="4010899"/>
            <a:ext cx="13268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ector angular 222"/>
          <p:cNvCxnSpPr/>
          <p:nvPr/>
        </p:nvCxnSpPr>
        <p:spPr>
          <a:xfrm rot="5400000">
            <a:off x="4395796" y="3953415"/>
            <a:ext cx="11409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221" descr="Conector entre nodos" title="conector"/>
          <p:cNvSpPr txBox="1"/>
          <p:nvPr/>
        </p:nvSpPr>
        <p:spPr>
          <a:xfrm>
            <a:off x="3656012" y="4525852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cual se clasifica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2" name="Conector recto 251"/>
          <p:cNvCxnSpPr/>
          <p:nvPr/>
        </p:nvCxnSpPr>
        <p:spPr>
          <a:xfrm>
            <a:off x="3278176" y="4783681"/>
            <a:ext cx="18217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222"/>
          <p:cNvCxnSpPr/>
          <p:nvPr/>
        </p:nvCxnSpPr>
        <p:spPr>
          <a:xfrm rot="5400000">
            <a:off x="5055594" y="4824265"/>
            <a:ext cx="857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307" descr="Nodo de cuarto nivel&#10;" title="Nodo04"/>
          <p:cNvSpPr/>
          <p:nvPr/>
        </p:nvSpPr>
        <p:spPr>
          <a:xfrm>
            <a:off x="4821579" y="4871281"/>
            <a:ext cx="564177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asiva refleja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307" descr="Nodo de cuarto nivel&#10;" title="Nodo04"/>
          <p:cNvSpPr/>
          <p:nvPr/>
        </p:nvSpPr>
        <p:spPr>
          <a:xfrm>
            <a:off x="2747878" y="5256895"/>
            <a:ext cx="792826" cy="138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307" descr="Nodo de cuarto nivel&#10;" title="Nodo04"/>
          <p:cNvSpPr/>
          <p:nvPr/>
        </p:nvSpPr>
        <p:spPr>
          <a:xfrm>
            <a:off x="4666119" y="5254825"/>
            <a:ext cx="727677" cy="1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intransitivas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angular 222"/>
          <p:cNvCxnSpPr/>
          <p:nvPr/>
        </p:nvCxnSpPr>
        <p:spPr>
          <a:xfrm rot="5400000">
            <a:off x="4387965" y="3716996"/>
            <a:ext cx="114092" cy="876"/>
          </a:xfrm>
          <a:prstGeom prst="bentConnector3">
            <a:avLst>
              <a:gd name="adj1" fmla="val 158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22"/>
          <p:cNvCxnSpPr/>
          <p:nvPr/>
        </p:nvCxnSpPr>
        <p:spPr>
          <a:xfrm rot="5400000">
            <a:off x="4122836" y="4814761"/>
            <a:ext cx="857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222"/>
          <p:cNvCxnSpPr/>
          <p:nvPr/>
        </p:nvCxnSpPr>
        <p:spPr>
          <a:xfrm rot="5400000">
            <a:off x="3244246" y="4820278"/>
            <a:ext cx="857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22"/>
          <p:cNvCxnSpPr/>
          <p:nvPr/>
        </p:nvCxnSpPr>
        <p:spPr>
          <a:xfrm rot="5400000">
            <a:off x="3235312" y="5125708"/>
            <a:ext cx="85729" cy="1"/>
          </a:xfrm>
          <a:prstGeom prst="bentConnector3">
            <a:avLst>
              <a:gd name="adj1" fmla="val 778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22"/>
          <p:cNvCxnSpPr/>
          <p:nvPr/>
        </p:nvCxnSpPr>
        <p:spPr>
          <a:xfrm rot="5400000">
            <a:off x="2891508" y="5211353"/>
            <a:ext cx="85729" cy="1"/>
          </a:xfrm>
          <a:prstGeom prst="bentConnector3">
            <a:avLst>
              <a:gd name="adj1" fmla="val 778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22"/>
          <p:cNvCxnSpPr/>
          <p:nvPr/>
        </p:nvCxnSpPr>
        <p:spPr>
          <a:xfrm rot="5400000">
            <a:off x="5034889" y="5211353"/>
            <a:ext cx="85729" cy="1"/>
          </a:xfrm>
          <a:prstGeom prst="bentConnector3">
            <a:avLst>
              <a:gd name="adj1" fmla="val 778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22"/>
          <p:cNvCxnSpPr/>
          <p:nvPr/>
        </p:nvCxnSpPr>
        <p:spPr>
          <a:xfrm rot="5400000">
            <a:off x="3227824" y="5438370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854885" y="5491243"/>
            <a:ext cx="710833" cy="3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Conector angular 222"/>
          <p:cNvCxnSpPr/>
          <p:nvPr/>
        </p:nvCxnSpPr>
        <p:spPr>
          <a:xfrm rot="5400000">
            <a:off x="2825962" y="5528877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22"/>
          <p:cNvCxnSpPr/>
          <p:nvPr/>
        </p:nvCxnSpPr>
        <p:spPr>
          <a:xfrm rot="5400000">
            <a:off x="3520788" y="5536424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ángulo 307" descr="Nodo de cuarto nivel&#10;" title="Nodo04"/>
          <p:cNvSpPr/>
          <p:nvPr/>
        </p:nvSpPr>
        <p:spPr>
          <a:xfrm>
            <a:off x="2700023" y="5586492"/>
            <a:ext cx="634402" cy="24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verbo pronominal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ectángulo 307" descr="Nodo de cuarto nivel&#10;" title="Nodo04"/>
          <p:cNvSpPr/>
          <p:nvPr/>
        </p:nvSpPr>
        <p:spPr>
          <a:xfrm>
            <a:off x="3492570" y="5593253"/>
            <a:ext cx="634402" cy="24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verbo pronominal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recto 59"/>
          <p:cNvCxnSpPr/>
          <p:nvPr/>
        </p:nvCxnSpPr>
        <p:spPr>
          <a:xfrm>
            <a:off x="3749832" y="5848625"/>
            <a:ext cx="0" cy="44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H="1">
            <a:off x="3345814" y="5893232"/>
            <a:ext cx="4040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Conector recto 265"/>
          <p:cNvCxnSpPr/>
          <p:nvPr/>
        </p:nvCxnSpPr>
        <p:spPr>
          <a:xfrm>
            <a:off x="3345814" y="5893232"/>
            <a:ext cx="0" cy="596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3345814" y="6492922"/>
            <a:ext cx="156445" cy="3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>
            <a:off x="3353669" y="6046094"/>
            <a:ext cx="156445" cy="3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Conector recto 271"/>
          <p:cNvCxnSpPr/>
          <p:nvPr/>
        </p:nvCxnSpPr>
        <p:spPr>
          <a:xfrm>
            <a:off x="3349821" y="6257161"/>
            <a:ext cx="156445" cy="3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Rectángulo 307" descr="Nodo de cuarto nivel&#10;" title="Nodo04"/>
          <p:cNvSpPr/>
          <p:nvPr/>
        </p:nvSpPr>
        <p:spPr>
          <a:xfrm>
            <a:off x="3510114" y="5992004"/>
            <a:ext cx="727677" cy="1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reflexivas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ectángulo 307" descr="Nodo de cuarto nivel&#10;" title="Nodo04"/>
          <p:cNvSpPr/>
          <p:nvPr/>
        </p:nvSpPr>
        <p:spPr>
          <a:xfrm>
            <a:off x="3508059" y="6209315"/>
            <a:ext cx="727677" cy="1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Rectángulo 307" descr="Nodo de cuarto nivel&#10;" title="Nodo04"/>
          <p:cNvSpPr/>
          <p:nvPr/>
        </p:nvSpPr>
        <p:spPr>
          <a:xfrm>
            <a:off x="3502259" y="6440556"/>
            <a:ext cx="828388" cy="1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seudorreflejas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ctor angular 222"/>
          <p:cNvCxnSpPr/>
          <p:nvPr/>
        </p:nvCxnSpPr>
        <p:spPr>
          <a:xfrm rot="5400000">
            <a:off x="5032520" y="5419855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278"/>
          <p:cNvCxnSpPr/>
          <p:nvPr/>
        </p:nvCxnSpPr>
        <p:spPr>
          <a:xfrm>
            <a:off x="4691899" y="5482556"/>
            <a:ext cx="710833" cy="3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Conector angular 222"/>
          <p:cNvCxnSpPr/>
          <p:nvPr/>
        </p:nvCxnSpPr>
        <p:spPr>
          <a:xfrm rot="5400000">
            <a:off x="4651100" y="5522166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r 222"/>
          <p:cNvCxnSpPr/>
          <p:nvPr/>
        </p:nvCxnSpPr>
        <p:spPr>
          <a:xfrm rot="5400000">
            <a:off x="2827734" y="5530790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angular 222"/>
          <p:cNvCxnSpPr/>
          <p:nvPr/>
        </p:nvCxnSpPr>
        <p:spPr>
          <a:xfrm rot="5400000">
            <a:off x="5350932" y="5522166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ángulo 307" descr="Nodo de cuarto nivel&#10;" title="Nodo04"/>
          <p:cNvSpPr/>
          <p:nvPr/>
        </p:nvSpPr>
        <p:spPr>
          <a:xfrm>
            <a:off x="4274763" y="5584867"/>
            <a:ext cx="634402" cy="24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verbo pronominal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307" descr="Nodo de cuarto nivel&#10;" title="Nodo04"/>
          <p:cNvSpPr/>
          <p:nvPr/>
        </p:nvSpPr>
        <p:spPr>
          <a:xfrm>
            <a:off x="5029455" y="5585084"/>
            <a:ext cx="634402" cy="24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verbo pronominal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Conector angular 222"/>
          <p:cNvCxnSpPr/>
          <p:nvPr/>
        </p:nvCxnSpPr>
        <p:spPr>
          <a:xfrm rot="5400000">
            <a:off x="5353425" y="5868412"/>
            <a:ext cx="85729" cy="1"/>
          </a:xfrm>
          <a:prstGeom prst="bentConnector3">
            <a:avLst>
              <a:gd name="adj1" fmla="val 105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307" descr="Nodo de cuarto nivel&#10;" title="Nodo04"/>
          <p:cNvSpPr/>
          <p:nvPr/>
        </p:nvSpPr>
        <p:spPr>
          <a:xfrm>
            <a:off x="4858028" y="5934207"/>
            <a:ext cx="828388" cy="1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seudorreflejas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ángulo 307" descr="Nodo de cuarto nivel&#10;" title="Nodo04"/>
          <p:cNvSpPr/>
          <p:nvPr/>
        </p:nvSpPr>
        <p:spPr>
          <a:xfrm>
            <a:off x="6525654" y="3857740"/>
            <a:ext cx="1065808" cy="999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é: del verbo dar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l: pronombre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í: pronombre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é: sustantivo (planta)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ú: pronombre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ector recto 66"/>
          <p:cNvCxnSpPr/>
          <p:nvPr/>
        </p:nvCxnSpPr>
        <p:spPr>
          <a:xfrm>
            <a:off x="5740144" y="3741971"/>
            <a:ext cx="1241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5743368" y="3741971"/>
            <a:ext cx="0" cy="10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>
            <a:off x="6981984" y="3752119"/>
            <a:ext cx="0" cy="10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Rectángulo 291" descr="Nodo de tercer nivel" title="Nodo03"/>
          <p:cNvSpPr/>
          <p:nvPr/>
        </p:nvSpPr>
        <p:spPr>
          <a:xfrm>
            <a:off x="8191212" y="2541010"/>
            <a:ext cx="828372" cy="24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periodística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onector recto 72"/>
          <p:cNvCxnSpPr/>
          <p:nvPr/>
        </p:nvCxnSpPr>
        <p:spPr>
          <a:xfrm>
            <a:off x="7449490" y="2382045"/>
            <a:ext cx="1333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Conector angular 222"/>
          <p:cNvCxnSpPr/>
          <p:nvPr/>
        </p:nvCxnSpPr>
        <p:spPr>
          <a:xfrm rot="5400000">
            <a:off x="7377977" y="246578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22"/>
          <p:cNvCxnSpPr/>
          <p:nvPr/>
        </p:nvCxnSpPr>
        <p:spPr>
          <a:xfrm rot="5400000">
            <a:off x="8711039" y="2461689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22"/>
          <p:cNvCxnSpPr/>
          <p:nvPr/>
        </p:nvCxnSpPr>
        <p:spPr>
          <a:xfrm rot="5400000">
            <a:off x="7381206" y="287368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21" descr="Conector entre nodos" title="conector"/>
          <p:cNvSpPr txBox="1"/>
          <p:nvPr/>
        </p:nvSpPr>
        <p:spPr>
          <a:xfrm>
            <a:off x="6549587" y="2880580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Conector angular 222"/>
          <p:cNvCxnSpPr/>
          <p:nvPr/>
        </p:nvCxnSpPr>
        <p:spPr>
          <a:xfrm rot="5400000">
            <a:off x="7390231" y="312684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307" descr="Nodo de cuarto nivel&#10;" title="Nodo04"/>
          <p:cNvSpPr/>
          <p:nvPr/>
        </p:nvSpPr>
        <p:spPr>
          <a:xfrm>
            <a:off x="7061669" y="3209451"/>
            <a:ext cx="895043" cy="419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 hechos históricos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9" name="Conector angular 222"/>
          <p:cNvCxnSpPr/>
          <p:nvPr/>
        </p:nvCxnSpPr>
        <p:spPr>
          <a:xfrm rot="5400000">
            <a:off x="8710162" y="287368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CuadroTexto 221" descr="Conector entre nodos" title="conector"/>
          <p:cNvSpPr txBox="1"/>
          <p:nvPr/>
        </p:nvSpPr>
        <p:spPr>
          <a:xfrm>
            <a:off x="7850215" y="2876394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Conector angular 222"/>
          <p:cNvCxnSpPr/>
          <p:nvPr/>
        </p:nvCxnSpPr>
        <p:spPr>
          <a:xfrm rot="5400000">
            <a:off x="8709285" y="313346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ángulo 307" descr="Nodo de cuarto nivel&#10;" title="Nodo04"/>
          <p:cNvSpPr/>
          <p:nvPr/>
        </p:nvSpPr>
        <p:spPr>
          <a:xfrm>
            <a:off x="8167777" y="3214240"/>
            <a:ext cx="895043" cy="56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naliza y profundiza en temas de actualidad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222"/>
          <p:cNvCxnSpPr/>
          <p:nvPr/>
        </p:nvCxnSpPr>
        <p:spPr>
          <a:xfrm rot="5400000">
            <a:off x="8724094" y="388190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uadroTexto 221" descr="Conector entre nodos" title="conector"/>
          <p:cNvSpPr txBox="1"/>
          <p:nvPr/>
        </p:nvSpPr>
        <p:spPr>
          <a:xfrm>
            <a:off x="7614120" y="3943660"/>
            <a:ext cx="173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 elementos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periodísticos como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222"/>
          <p:cNvCxnSpPr/>
          <p:nvPr/>
        </p:nvCxnSpPr>
        <p:spPr>
          <a:xfrm rot="5400000">
            <a:off x="8749134" y="435625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4651</TotalTime>
  <Words>270</Words>
  <Application>Microsoft Office PowerPoint</Application>
  <PresentationFormat>Carta (216 x 279 mm)</PresentationFormat>
  <Paragraphs>118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208</cp:revision>
  <cp:lastPrinted>2015-06-25T22:36:16Z</cp:lastPrinted>
  <dcterms:created xsi:type="dcterms:W3CDTF">2015-05-14T14:12:36Z</dcterms:created>
  <dcterms:modified xsi:type="dcterms:W3CDTF">2015-11-25T21:45:01Z</dcterms:modified>
</cp:coreProperties>
</file>