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1056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13/07/2016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literatura española de la dictadura y de la democracia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5498" y="95090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2214049" y="1744354"/>
            <a:ext cx="1481506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española de la democracia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37114" y="2263158"/>
            <a:ext cx="130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stuvo influenciada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15502" y="2709481"/>
            <a:ext cx="1917656" cy="1280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 exilio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de los intelectuales republicanos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supresión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de las libertades individuales y colectivas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prohibición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de las lenguas autonómicas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censura y el aislamiento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político, social y cultural del país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772687" y="985169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5001772" y="1907364"/>
            <a:ext cx="1202926" cy="2661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eufemismos</a:t>
            </a: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997486" y="235587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 que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081079" y="2812541"/>
            <a:ext cx="1194516" cy="851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esignan realidades que los hablantes valoran de manera negativa o que inspiran temor o respeto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491537" y="1003420"/>
            <a:ext cx="1430360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654602" y="1676279"/>
            <a:ext cx="1436534" cy="5977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 discursos argumentativos en los medios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4375329" y="585433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838695" y="971961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6256990" y="575629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72667" y="1429741"/>
            <a:ext cx="65734" cy="1157"/>
          </a:xfrm>
          <a:prstGeom prst="bentConnector3">
            <a:avLst>
              <a:gd name="adj1" fmla="val 2785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320078" y="222973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10721" y="264458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/>
          <p:nvPr/>
        </p:nvCxnSpPr>
        <p:spPr>
          <a:xfrm rot="16200000" flipH="1">
            <a:off x="4385178" y="2754556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8134764" y="1603150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ángulo 318" descr="Nodo de tercer nivel" title="Nodo03"/>
          <p:cNvSpPr/>
          <p:nvPr/>
        </p:nvSpPr>
        <p:spPr>
          <a:xfrm>
            <a:off x="7826716" y="2797005"/>
            <a:ext cx="1192704" cy="523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uscan divulgar y generar opinión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Conector angular 182"/>
          <p:cNvCxnSpPr/>
          <p:nvPr/>
        </p:nvCxnSpPr>
        <p:spPr>
          <a:xfrm rot="16200000" flipH="1">
            <a:off x="916880" y="1657582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2495448" y="2638963"/>
            <a:ext cx="1496827" cy="10864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ratar diversos temas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y formas a partir de la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ironía, el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minimalismo y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 conceptualismo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nfatizar en e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subjetivismo y el intimismo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Conector angular 190"/>
          <p:cNvCxnSpPr/>
          <p:nvPr/>
        </p:nvCxnSpPr>
        <p:spPr>
          <a:xfrm rot="16200000" flipH="1">
            <a:off x="2838887" y="256701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201" descr="Nodo de segundo nivel" title="Nodo02"/>
          <p:cNvSpPr/>
          <p:nvPr/>
        </p:nvSpPr>
        <p:spPr>
          <a:xfrm>
            <a:off x="6339589" y="1892465"/>
            <a:ext cx="119640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programa de entrevistas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ector angular 205"/>
          <p:cNvCxnSpPr/>
          <p:nvPr/>
        </p:nvCxnSpPr>
        <p:spPr>
          <a:xfrm rot="16200000" flipH="1">
            <a:off x="4063400" y="1813923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ángulo 222" descr="Nodo de cuarto nivel&#10;" title="Nodo04"/>
          <p:cNvSpPr/>
          <p:nvPr/>
        </p:nvSpPr>
        <p:spPr>
          <a:xfrm>
            <a:off x="4272656" y="5314388"/>
            <a:ext cx="1355491" cy="910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quellas referidas al sexo, los procesos fisiológicos y la muerte: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locura, retrete, huelga, borracho, cementerio</a:t>
            </a:r>
            <a:endParaRPr lang="es-ES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Conector angular 258"/>
          <p:cNvCxnSpPr/>
          <p:nvPr/>
        </p:nvCxnSpPr>
        <p:spPr>
          <a:xfrm rot="16200000" flipH="1">
            <a:off x="2869973" y="2221769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 descr="Conector entre nodos" title="conector"/>
          <p:cNvSpPr txBox="1"/>
          <p:nvPr/>
        </p:nvSpPr>
        <p:spPr>
          <a:xfrm>
            <a:off x="2354360" y="23192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caracterizó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134"/>
          <p:cNvCxnSpPr/>
          <p:nvPr/>
        </p:nvCxnSpPr>
        <p:spPr>
          <a:xfrm rot="16200000" flipH="1">
            <a:off x="4376486" y="1423638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/>
          <p:nvPr/>
        </p:nvCxnSpPr>
        <p:spPr>
          <a:xfrm rot="16200000" flipH="1">
            <a:off x="3134932" y="3806230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ángulo 141" descr="Nodo de cuarto nivel&#10;" title="Nodo04"/>
          <p:cNvSpPr/>
          <p:nvPr/>
        </p:nvSpPr>
        <p:spPr>
          <a:xfrm>
            <a:off x="8141804" y="5111138"/>
            <a:ext cx="735943" cy="181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publicidad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/>
          <p:nvPr/>
        </p:nvCxnSpPr>
        <p:spPr>
          <a:xfrm rot="5400000">
            <a:off x="8151985" y="271397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548288" y="4410012"/>
            <a:ext cx="4384" cy="165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H="1">
            <a:off x="5799134" y="3887522"/>
            <a:ext cx="1151" cy="192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CuadroTexto 101" descr="Conector entre nodos" title="conector"/>
          <p:cNvSpPr txBox="1"/>
          <p:nvPr/>
        </p:nvSpPr>
        <p:spPr>
          <a:xfrm>
            <a:off x="4081079" y="446306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angular 106"/>
          <p:cNvCxnSpPr/>
          <p:nvPr/>
        </p:nvCxnSpPr>
        <p:spPr>
          <a:xfrm rot="16200000" flipH="1">
            <a:off x="5713261" y="4326223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5767939" y="2576148"/>
            <a:ext cx="4074" cy="255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 angular 114"/>
          <p:cNvCxnSpPr/>
          <p:nvPr/>
        </p:nvCxnSpPr>
        <p:spPr>
          <a:xfrm rot="16200000" flipV="1">
            <a:off x="3171572" y="414543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/>
          <p:nvPr/>
        </p:nvCxnSpPr>
        <p:spPr>
          <a:xfrm rot="16200000" flipH="1">
            <a:off x="6735125" y="2365857"/>
            <a:ext cx="322524" cy="828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 descr="Conector entre nodos" title="conector"/>
          <p:cNvSpPr txBox="1"/>
          <p:nvPr/>
        </p:nvSpPr>
        <p:spPr>
          <a:xfrm>
            <a:off x="6443166" y="2586741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iene como objetivo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angular 126"/>
          <p:cNvCxnSpPr/>
          <p:nvPr/>
        </p:nvCxnSpPr>
        <p:spPr>
          <a:xfrm rot="16200000" flipH="1">
            <a:off x="6905478" y="3141794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 descr="Nodo de tercer nivel" title="Nodo03"/>
          <p:cNvSpPr/>
          <p:nvPr/>
        </p:nvSpPr>
        <p:spPr>
          <a:xfrm>
            <a:off x="5344963" y="2810750"/>
            <a:ext cx="1116450" cy="1077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alabras que sustituyen términos tabú por tener mejor consideración social o ser más decorosas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>
            <a:endCxn id="168" idx="0"/>
          </p:cNvCxnSpPr>
          <p:nvPr/>
        </p:nvCxnSpPr>
        <p:spPr>
          <a:xfrm rot="16200000" flipH="1">
            <a:off x="8194250" y="3430540"/>
            <a:ext cx="316924" cy="1005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uadroTexto 145" descr="Conector entre nodos" title="conector"/>
          <p:cNvSpPr txBox="1"/>
          <p:nvPr/>
        </p:nvSpPr>
        <p:spPr>
          <a:xfrm>
            <a:off x="6341474" y="553492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el cual se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Conector recto 156"/>
          <p:cNvCxnSpPr/>
          <p:nvPr/>
        </p:nvCxnSpPr>
        <p:spPr>
          <a:xfrm>
            <a:off x="8398927" y="3847678"/>
            <a:ext cx="4074" cy="255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Texto 83" descr="Conector entre nodos" title="conector"/>
          <p:cNvSpPr txBox="1"/>
          <p:nvPr/>
        </p:nvSpPr>
        <p:spPr>
          <a:xfrm>
            <a:off x="808854" y="409594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géneros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536819" y="4412383"/>
            <a:ext cx="8410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ángulo 96" descr="Nodo de cuarto nivel&#10;" title="Nodo04"/>
          <p:cNvSpPr/>
          <p:nvPr/>
        </p:nvSpPr>
        <p:spPr>
          <a:xfrm>
            <a:off x="94590" y="4579442"/>
            <a:ext cx="784128" cy="283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poesía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 descr="Nodo de cuarto nivel&#10;" title="Nodo04"/>
          <p:cNvSpPr/>
          <p:nvPr/>
        </p:nvSpPr>
        <p:spPr>
          <a:xfrm>
            <a:off x="986115" y="4585968"/>
            <a:ext cx="716286" cy="283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cuarto nivel&#10;" title="Nodo04"/>
          <p:cNvSpPr/>
          <p:nvPr/>
        </p:nvSpPr>
        <p:spPr>
          <a:xfrm>
            <a:off x="1825749" y="4584378"/>
            <a:ext cx="658632" cy="283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teatro</a:t>
            </a:r>
          </a:p>
        </p:txBody>
      </p:sp>
      <p:cxnSp>
        <p:nvCxnSpPr>
          <p:cNvPr id="139" name="Conector angular 138"/>
          <p:cNvCxnSpPr/>
          <p:nvPr/>
        </p:nvCxnSpPr>
        <p:spPr>
          <a:xfrm rot="16200000" flipV="1">
            <a:off x="2816716" y="167521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16200000" flipV="1">
            <a:off x="1306827" y="434864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uadroTexto 147" descr="Conector entre nodos" title="conector"/>
          <p:cNvSpPr txBox="1"/>
          <p:nvPr/>
        </p:nvSpPr>
        <p:spPr>
          <a:xfrm>
            <a:off x="2626110" y="3855572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autores como </a:t>
            </a:r>
            <a:endParaRPr lang="es-E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ángulo 151" descr="Nodo de cuarto nivel&#10;" title="Nodo04"/>
          <p:cNvSpPr/>
          <p:nvPr/>
        </p:nvSpPr>
        <p:spPr>
          <a:xfrm>
            <a:off x="25917" y="5512267"/>
            <a:ext cx="1021804" cy="1311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desarraigada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o existencial: Dámaso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Alonso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: Blas de Otero, Gabriel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Celaya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novísimos: José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María </a:t>
            </a:r>
            <a:r>
              <a:rPr lang="es-CO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Castellet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uadroTexto 153" descr="Conector entre nodos" title="conector"/>
          <p:cNvSpPr txBox="1"/>
          <p:nvPr/>
        </p:nvSpPr>
        <p:spPr>
          <a:xfrm>
            <a:off x="6401128" y="4408638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medio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Conector angular 154"/>
          <p:cNvCxnSpPr/>
          <p:nvPr/>
        </p:nvCxnSpPr>
        <p:spPr>
          <a:xfrm rot="16200000" flipV="1">
            <a:off x="1315011" y="4075524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 descr="Nodo de cuarto nivel&#10;" title="Nodo04"/>
          <p:cNvSpPr/>
          <p:nvPr/>
        </p:nvSpPr>
        <p:spPr>
          <a:xfrm>
            <a:off x="2624151" y="4204470"/>
            <a:ext cx="1558273" cy="1346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Luis Alberto de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Cuenca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Arturo Pérez-Reverte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Javier Cercas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Antonio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Muñoz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Molina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Almudena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Grandes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Julio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Llamazares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Juan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lang="es-CO" sz="900" dirty="0" err="1">
                <a:latin typeface="Arial" panose="020B0604020202020204" pitchFamily="34" charset="0"/>
                <a:cs typeface="Arial" panose="020B0604020202020204" pitchFamily="34" charset="0"/>
              </a:rPr>
              <a:t>Millás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Carmen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Martín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Gaite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Javier Marías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4633276" y="3662377"/>
            <a:ext cx="9491" cy="802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66188" y="2158661"/>
            <a:ext cx="4074" cy="255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4416781" y="4935801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Conector angular 143"/>
          <p:cNvCxnSpPr/>
          <p:nvPr/>
        </p:nvCxnSpPr>
        <p:spPr>
          <a:xfrm rot="16200000" flipH="1">
            <a:off x="6885136" y="5810530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8138210" y="2355434"/>
            <a:ext cx="143029" cy="877"/>
          </a:xfrm>
          <a:prstGeom prst="bentConnector3">
            <a:avLst>
              <a:gd name="adj1" fmla="val 11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tercer nivel" title="Nodo03"/>
          <p:cNvSpPr/>
          <p:nvPr/>
        </p:nvSpPr>
        <p:spPr>
          <a:xfrm>
            <a:off x="6550144" y="3196525"/>
            <a:ext cx="1181088" cy="1039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a conocer experiencias personales e historias de vida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CuadroTexto 161" descr="Conector entre nodos" title="conector"/>
          <p:cNvSpPr txBox="1"/>
          <p:nvPr/>
        </p:nvSpPr>
        <p:spPr>
          <a:xfrm>
            <a:off x="7749724" y="2416519"/>
            <a:ext cx="1306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aquellos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angular 162"/>
          <p:cNvCxnSpPr/>
          <p:nvPr/>
        </p:nvCxnSpPr>
        <p:spPr>
          <a:xfrm rot="5400000">
            <a:off x="6878910" y="546694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398927" y="4103633"/>
            <a:ext cx="6204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9007025" y="4095940"/>
            <a:ext cx="6678" cy="1874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 flipV="1">
            <a:off x="8874503" y="5967821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ángulo 165" descr="Nodo de cuarto nivel&#10;" title="Nodo04"/>
          <p:cNvSpPr/>
          <p:nvPr/>
        </p:nvSpPr>
        <p:spPr>
          <a:xfrm>
            <a:off x="8153268" y="4432251"/>
            <a:ext cx="709744" cy="162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editorial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angular 166"/>
          <p:cNvCxnSpPr/>
          <p:nvPr/>
        </p:nvCxnSpPr>
        <p:spPr>
          <a:xfrm rot="5400000">
            <a:off x="6855851" y="4321521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7749724" y="3639291"/>
            <a:ext cx="1306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ángulo 169" descr="Nodo de cuarto nivel&#10;" title="Nodo04"/>
          <p:cNvSpPr/>
          <p:nvPr/>
        </p:nvSpPr>
        <p:spPr>
          <a:xfrm>
            <a:off x="6041578" y="5861502"/>
            <a:ext cx="1548969" cy="54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mplean 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reguntas abiertas: de clarificación, de prueba, sugerentes y de proyección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Conector recto 175"/>
          <p:cNvCxnSpPr/>
          <p:nvPr/>
        </p:nvCxnSpPr>
        <p:spPr>
          <a:xfrm>
            <a:off x="6948176" y="4612730"/>
            <a:ext cx="3699" cy="223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Rectángulo 180" descr="Nodo de cuarto nivel&#10;" title="Nodo04"/>
          <p:cNvSpPr/>
          <p:nvPr/>
        </p:nvSpPr>
        <p:spPr>
          <a:xfrm>
            <a:off x="6448722" y="4796152"/>
            <a:ext cx="1106897" cy="61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diálogo entre entrevistado y entrevistador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2" y="1739945"/>
            <a:ext cx="1646063" cy="457240"/>
          </a:xfrm>
          <a:prstGeom prst="rect">
            <a:avLst/>
          </a:prstGeom>
        </p:spPr>
      </p:pic>
      <p:cxnSp>
        <p:nvCxnSpPr>
          <p:cNvPr id="124" name="Conector recto 123"/>
          <p:cNvCxnSpPr/>
          <p:nvPr/>
        </p:nvCxnSpPr>
        <p:spPr>
          <a:xfrm>
            <a:off x="1371401" y="4422118"/>
            <a:ext cx="4384" cy="165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1384587" y="4398176"/>
            <a:ext cx="882324" cy="14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2261917" y="4405279"/>
            <a:ext cx="4384" cy="165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91916" y="1588409"/>
            <a:ext cx="18966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96427" y="4869310"/>
            <a:ext cx="7503" cy="64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ángulo 158" descr="Nodo de cuarto nivel&#10;" title="Nodo04"/>
          <p:cNvSpPr/>
          <p:nvPr/>
        </p:nvSpPr>
        <p:spPr>
          <a:xfrm>
            <a:off x="1115145" y="5675654"/>
            <a:ext cx="1040742" cy="1148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tremendista: Camilo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realista social: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Miguel Delibes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experimental: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Luis Martín-Santos</a:t>
            </a:r>
          </a:p>
        </p:txBody>
      </p:sp>
      <p:sp>
        <p:nvSpPr>
          <p:cNvPr id="172" name="Rectángulo 171" descr="Nodo de cuarto nivel&#10;" title="Nodo04"/>
          <p:cNvSpPr/>
          <p:nvPr/>
        </p:nvSpPr>
        <p:spPr>
          <a:xfrm>
            <a:off x="2214048" y="5681059"/>
            <a:ext cx="1052174" cy="1147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absurdo: Miguel </a:t>
            </a:r>
            <a:r>
              <a:rPr lang="es-CO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Mihura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existencialista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y realista social: Antonio Buero </a:t>
            </a:r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Vallejo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comprometido e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innovador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: Lauro Olmo</a:t>
            </a:r>
            <a:endParaRPr lang="es-CO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ector recto 179"/>
          <p:cNvCxnSpPr/>
          <p:nvPr/>
        </p:nvCxnSpPr>
        <p:spPr>
          <a:xfrm>
            <a:off x="2317867" y="4861058"/>
            <a:ext cx="4066" cy="816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1379764" y="4861058"/>
            <a:ext cx="4066" cy="816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ángulo 184" descr="Nodo de segundo nivel" title="Nodo02"/>
          <p:cNvSpPr/>
          <p:nvPr/>
        </p:nvSpPr>
        <p:spPr>
          <a:xfrm>
            <a:off x="3860628" y="1890277"/>
            <a:ext cx="1033431" cy="3688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palabras tabú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Conector recto 231"/>
          <p:cNvCxnSpPr/>
          <p:nvPr/>
        </p:nvCxnSpPr>
        <p:spPr>
          <a:xfrm flipV="1">
            <a:off x="4134476" y="1652280"/>
            <a:ext cx="1425439" cy="5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16200000" flipH="1">
            <a:off x="5487962" y="1830240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5759629" y="2182213"/>
            <a:ext cx="4074" cy="255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CuadroTexto 188" descr="Conector entre nodos" title="conector"/>
          <p:cNvSpPr txBox="1"/>
          <p:nvPr/>
        </p:nvSpPr>
        <p:spPr>
          <a:xfrm>
            <a:off x="5205116" y="238135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adroTexto 189" descr="Conector entre nodos" title="conector"/>
          <p:cNvSpPr txBox="1"/>
          <p:nvPr/>
        </p:nvSpPr>
        <p:spPr>
          <a:xfrm>
            <a:off x="5159278" y="405282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191" descr="Nodo de cuarto nivel&#10;" title="Nodo04"/>
          <p:cNvSpPr/>
          <p:nvPr/>
        </p:nvSpPr>
        <p:spPr>
          <a:xfrm>
            <a:off x="5180698" y="4401411"/>
            <a:ext cx="1201269" cy="454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emencia, inodoro, paro laboral, ebrio, campo santo </a:t>
            </a:r>
            <a:endParaRPr lang="es-ES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Conector recto 245"/>
          <p:cNvCxnSpPr/>
          <p:nvPr/>
        </p:nvCxnSpPr>
        <p:spPr>
          <a:xfrm>
            <a:off x="4633276" y="4678511"/>
            <a:ext cx="0" cy="635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rot="16200000" flipH="1">
            <a:off x="6221332" y="1517105"/>
            <a:ext cx="475442" cy="289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 descr="Nodo de cuarto nivel&#10;" title="Nodo04"/>
          <p:cNvSpPr/>
          <p:nvPr/>
        </p:nvSpPr>
        <p:spPr>
          <a:xfrm>
            <a:off x="8160117" y="4200937"/>
            <a:ext cx="709744" cy="162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debate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cuarto nivel&#10;" title="Nodo04"/>
          <p:cNvSpPr/>
          <p:nvPr/>
        </p:nvSpPr>
        <p:spPr>
          <a:xfrm>
            <a:off x="7744466" y="4860512"/>
            <a:ext cx="1126132" cy="195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artículo de opinión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195" descr="Nodo de cuarto nivel&#10;" title="Nodo04"/>
          <p:cNvSpPr/>
          <p:nvPr/>
        </p:nvSpPr>
        <p:spPr>
          <a:xfrm>
            <a:off x="7665268" y="5344445"/>
            <a:ext cx="1212479" cy="207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 de opinión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 descr="Nodo de cuarto nivel&#10;" title="Nodo04"/>
          <p:cNvSpPr/>
          <p:nvPr/>
        </p:nvSpPr>
        <p:spPr>
          <a:xfrm>
            <a:off x="7420256" y="5600351"/>
            <a:ext cx="1457491" cy="205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rograma de entrevistas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cuarto nivel&#10;" title="Nodo04"/>
          <p:cNvSpPr/>
          <p:nvPr/>
        </p:nvSpPr>
        <p:spPr>
          <a:xfrm>
            <a:off x="8160117" y="4640361"/>
            <a:ext cx="709744" cy="162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ángulo 198" descr="Nodo de cuarto nivel&#10;" title="Nodo04"/>
          <p:cNvSpPr/>
          <p:nvPr/>
        </p:nvSpPr>
        <p:spPr>
          <a:xfrm>
            <a:off x="8234866" y="5880069"/>
            <a:ext cx="654298" cy="181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recto 200"/>
          <p:cNvCxnSpPr/>
          <p:nvPr/>
        </p:nvCxnSpPr>
        <p:spPr>
          <a:xfrm flipV="1">
            <a:off x="8869861" y="4265316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 flipV="1">
            <a:off x="8869860" y="4485079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 flipV="1">
            <a:off x="8874504" y="4703032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Conector recto 206"/>
          <p:cNvCxnSpPr/>
          <p:nvPr/>
        </p:nvCxnSpPr>
        <p:spPr>
          <a:xfrm flipV="1">
            <a:off x="8867136" y="4949316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207"/>
          <p:cNvCxnSpPr/>
          <p:nvPr/>
        </p:nvCxnSpPr>
        <p:spPr>
          <a:xfrm flipV="1">
            <a:off x="8881967" y="5187833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Conector recto 208"/>
          <p:cNvCxnSpPr/>
          <p:nvPr/>
        </p:nvCxnSpPr>
        <p:spPr>
          <a:xfrm flipV="1">
            <a:off x="8881967" y="5440191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 flipV="1">
            <a:off x="8871260" y="5688036"/>
            <a:ext cx="135765" cy="2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3210</TotalTime>
  <Words>314</Words>
  <Application>Microsoft Office PowerPoint</Application>
  <PresentationFormat>Carta (216 x 279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175</cp:revision>
  <cp:lastPrinted>2015-06-25T22:36:16Z</cp:lastPrinted>
  <dcterms:created xsi:type="dcterms:W3CDTF">2015-05-14T14:12:36Z</dcterms:created>
  <dcterms:modified xsi:type="dcterms:W3CDTF">2016-07-13T20:42:51Z</dcterms:modified>
</cp:coreProperties>
</file>