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90" d="100"/>
          <a:sy n="90" d="100"/>
        </p:scale>
        <p:origin x="798" y="-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BD7A-7DD8-4A46-8D81-FCE63AA36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799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B174-6394-4B31-A6CB-D4EA20CB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8081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6B174-6394-4B31-A6CB-D4EA20CBDD4C}" type="slidenum">
              <a:rPr lang="es-CO" smtClean="0"/>
              <a:t>1</a:t>
            </a:fld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O" smtClean="0"/>
              <a:t>23/07/2016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11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entrevista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82711" y="84160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26670" y="-1373470"/>
            <a:ext cx="116368" cy="375078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16200000" flipH="1">
            <a:off x="978062" y="1350465"/>
            <a:ext cx="85581" cy="2348"/>
          </a:xfrm>
          <a:prstGeom prst="bentConnector3">
            <a:avLst>
              <a:gd name="adj1" fmla="val 2367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440002" y="1522029"/>
            <a:ext cx="147172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género lírico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2989370" y="87100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Gramática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290015" y="3101703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ángulo 215" descr="Nodo de primer nivel" title="Nodo01"/>
          <p:cNvSpPr/>
          <p:nvPr/>
        </p:nvSpPr>
        <p:spPr>
          <a:xfrm>
            <a:off x="7178672" y="855477"/>
            <a:ext cx="1896364" cy="448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Comprensión </a:t>
            </a:r>
          </a:p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 producción textual 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215" descr="Nodo de primer nivel" title="Nodo01"/>
          <p:cNvSpPr/>
          <p:nvPr/>
        </p:nvSpPr>
        <p:spPr>
          <a:xfrm>
            <a:off x="5488042" y="862214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Ortografía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CuadroTexto 66" descr="Conector entre nodos" title="conector"/>
          <p:cNvSpPr txBox="1"/>
          <p:nvPr/>
        </p:nvSpPr>
        <p:spPr>
          <a:xfrm>
            <a:off x="326002" y="2109500"/>
            <a:ext cx="1455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comprende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ángulo 219" descr="Nodo de segundo nivel" title="Nodo02"/>
          <p:cNvSpPr/>
          <p:nvPr/>
        </p:nvSpPr>
        <p:spPr>
          <a:xfrm>
            <a:off x="4793717" y="1678808"/>
            <a:ext cx="1203506" cy="3978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signos de interrogación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uadroTexto 221" descr="Conector entre nodos" title="conector"/>
          <p:cNvSpPr txBox="1"/>
          <p:nvPr/>
        </p:nvSpPr>
        <p:spPr>
          <a:xfrm>
            <a:off x="2654441" y="2155287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estructura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019678" y="55112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8830810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3521597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6060053" y="558743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ángulo 219" descr="Nodo de segundo nivel" title="Nodo02"/>
          <p:cNvSpPr/>
          <p:nvPr/>
        </p:nvSpPr>
        <p:spPr>
          <a:xfrm>
            <a:off x="2866138" y="1632702"/>
            <a:ext cx="144579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oración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recto 67"/>
          <p:cNvCxnSpPr/>
          <p:nvPr/>
        </p:nvCxnSpPr>
        <p:spPr>
          <a:xfrm>
            <a:off x="3550496" y="1989865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3551743" y="1303675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CuadroTexto 126" descr="Conector entre nodos" title="conector"/>
          <p:cNvSpPr txBox="1"/>
          <p:nvPr/>
        </p:nvSpPr>
        <p:spPr>
          <a:xfrm>
            <a:off x="7726215" y="3595932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Conector recto 127"/>
          <p:cNvCxnSpPr/>
          <p:nvPr/>
        </p:nvCxnSpPr>
        <p:spPr>
          <a:xfrm flipH="1">
            <a:off x="1028382" y="4021747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ector angular 222"/>
          <p:cNvCxnSpPr/>
          <p:nvPr/>
        </p:nvCxnSpPr>
        <p:spPr>
          <a:xfrm rot="5400000">
            <a:off x="8212824" y="1397375"/>
            <a:ext cx="143025" cy="876"/>
          </a:xfrm>
          <a:prstGeom prst="bentConnector3">
            <a:avLst>
              <a:gd name="adj1" fmla="val 1911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78067" y="558743"/>
            <a:ext cx="4045721" cy="7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025991" y="1894301"/>
            <a:ext cx="0" cy="205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ángulo 219" descr="Nodo de segundo nivel" title="Nodo02"/>
          <p:cNvSpPr/>
          <p:nvPr/>
        </p:nvSpPr>
        <p:spPr>
          <a:xfrm>
            <a:off x="7532584" y="1588784"/>
            <a:ext cx="1454996" cy="319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Conector recto 51"/>
          <p:cNvCxnSpPr/>
          <p:nvPr/>
        </p:nvCxnSpPr>
        <p:spPr>
          <a:xfrm>
            <a:off x="6056990" y="1303675"/>
            <a:ext cx="0" cy="231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CuadroTexto 130" descr="Conector entre nodos" title="conector"/>
          <p:cNvSpPr txBox="1"/>
          <p:nvPr/>
        </p:nvSpPr>
        <p:spPr>
          <a:xfrm>
            <a:off x="8116240" y="5029627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Conector angular 222"/>
          <p:cNvCxnSpPr/>
          <p:nvPr/>
        </p:nvCxnSpPr>
        <p:spPr>
          <a:xfrm rot="5400000">
            <a:off x="3479421" y="2454455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222"/>
          <p:cNvCxnSpPr/>
          <p:nvPr/>
        </p:nvCxnSpPr>
        <p:spPr>
          <a:xfrm rot="5400000">
            <a:off x="8202934" y="2303354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 descr="Conector entre nodos" title="conector"/>
          <p:cNvSpPr txBox="1"/>
          <p:nvPr/>
        </p:nvSpPr>
        <p:spPr>
          <a:xfrm>
            <a:off x="6751201" y="3440414"/>
            <a:ext cx="1440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ángulo 307" descr="Nodo de cuarto nivel&#10;" title="Nodo04"/>
          <p:cNvSpPr/>
          <p:nvPr/>
        </p:nvSpPr>
        <p:spPr>
          <a:xfrm>
            <a:off x="2266521" y="4220942"/>
            <a:ext cx="1263072" cy="427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ombra al ser o al objeto que realiza la acción verbal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025991" y="2352809"/>
            <a:ext cx="0" cy="294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1779372" y="4786262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CuadroTexto 221" descr="Conector entre nodos" title="conector"/>
          <p:cNvSpPr txBox="1"/>
          <p:nvPr/>
        </p:nvSpPr>
        <p:spPr>
          <a:xfrm>
            <a:off x="326002" y="3821786"/>
            <a:ext cx="134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manifiesta en 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9" name="Conector angular 222"/>
          <p:cNvCxnSpPr/>
          <p:nvPr/>
        </p:nvCxnSpPr>
        <p:spPr>
          <a:xfrm rot="5400000">
            <a:off x="8202935" y="2000430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uadroTexto 221" descr="Conector entre nodos" title="conector"/>
          <p:cNvSpPr txBox="1"/>
          <p:nvPr/>
        </p:nvSpPr>
        <p:spPr>
          <a:xfrm>
            <a:off x="7591462" y="2022936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onsiste en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ángulo 97" descr="Nodo de tercer nivel" title="Nodo03"/>
          <p:cNvSpPr/>
          <p:nvPr/>
        </p:nvSpPr>
        <p:spPr>
          <a:xfrm>
            <a:off x="440002" y="2648805"/>
            <a:ext cx="1550578" cy="859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obras escritas en verso en las que el autor expresa sus sentimientos y consideraciones más personales sobre la realidad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ángulo 307" descr="Nodo de cuarto nivel&#10;" title="Nodo04"/>
          <p:cNvSpPr/>
          <p:nvPr/>
        </p:nvSpPr>
        <p:spPr>
          <a:xfrm>
            <a:off x="532357" y="4250979"/>
            <a:ext cx="1135071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tradición popular 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ángulo 113" descr="Nodo de tercer nivel" title="Nodo03"/>
          <p:cNvSpPr/>
          <p:nvPr/>
        </p:nvSpPr>
        <p:spPr>
          <a:xfrm>
            <a:off x="2414895" y="2717670"/>
            <a:ext cx="1006694" cy="2512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sujeto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2764817" y="2519596"/>
            <a:ext cx="16672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758488" y="2519596"/>
            <a:ext cx="6329" cy="1867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ectángulo 119" descr="Nodo de tercer nivel" title="Nodo03"/>
          <p:cNvSpPr/>
          <p:nvPr/>
        </p:nvSpPr>
        <p:spPr>
          <a:xfrm>
            <a:off x="3810917" y="2698935"/>
            <a:ext cx="1006694" cy="2699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Conector angular 222"/>
          <p:cNvCxnSpPr/>
          <p:nvPr/>
        </p:nvCxnSpPr>
        <p:spPr>
          <a:xfrm rot="5400000">
            <a:off x="2702605" y="4143412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221" descr="Conector entre nodos" title="conector"/>
          <p:cNvSpPr txBox="1"/>
          <p:nvPr/>
        </p:nvSpPr>
        <p:spPr>
          <a:xfrm>
            <a:off x="4523168" y="2290856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8" name="Conector angular 222"/>
          <p:cNvCxnSpPr/>
          <p:nvPr/>
        </p:nvCxnSpPr>
        <p:spPr>
          <a:xfrm rot="5400000">
            <a:off x="5383416" y="2575335"/>
            <a:ext cx="143025" cy="876"/>
          </a:xfrm>
          <a:prstGeom prst="bentConnector3">
            <a:avLst>
              <a:gd name="adj1" fmla="val 1772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222"/>
          <p:cNvCxnSpPr/>
          <p:nvPr/>
        </p:nvCxnSpPr>
        <p:spPr>
          <a:xfrm rot="5400000">
            <a:off x="5263908" y="1593104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184" descr="Nodo de tercer nivel" title="Nodo03"/>
          <p:cNvSpPr/>
          <p:nvPr/>
        </p:nvSpPr>
        <p:spPr>
          <a:xfrm>
            <a:off x="5078864" y="2763892"/>
            <a:ext cx="1169987" cy="3514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ignos dobles: ¿?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CuadroTexto 196" descr="Conector entre nodos" title="conector"/>
          <p:cNvSpPr txBox="1"/>
          <p:nvPr/>
        </p:nvSpPr>
        <p:spPr>
          <a:xfrm>
            <a:off x="4955391" y="4966479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8" name="Conector angular 222"/>
          <p:cNvCxnSpPr/>
          <p:nvPr/>
        </p:nvCxnSpPr>
        <p:spPr>
          <a:xfrm rot="5400000">
            <a:off x="5404199" y="3171868"/>
            <a:ext cx="143025" cy="876"/>
          </a:xfrm>
          <a:prstGeom prst="bentConnector3">
            <a:avLst>
              <a:gd name="adj1" fmla="val 3398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201"/>
          <p:cNvCxnSpPr/>
          <p:nvPr/>
        </p:nvCxnSpPr>
        <p:spPr>
          <a:xfrm>
            <a:off x="6772273" y="1503218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Conector angular 222"/>
          <p:cNvCxnSpPr/>
          <p:nvPr/>
        </p:nvCxnSpPr>
        <p:spPr>
          <a:xfrm rot="5400000">
            <a:off x="5397702" y="3892861"/>
            <a:ext cx="143025" cy="876"/>
          </a:xfrm>
          <a:prstGeom prst="bentConnector3">
            <a:avLst>
              <a:gd name="adj1" fmla="val 2057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ángulo 208" descr="Nodo de tercer nivel" title="Nodo03"/>
          <p:cNvSpPr/>
          <p:nvPr/>
        </p:nvSpPr>
        <p:spPr>
          <a:xfrm>
            <a:off x="7644873" y="2370731"/>
            <a:ext cx="1408171" cy="9136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conversación entre el entrevistado y el entrevistador en la que se dan a conocer las ideas o posturas del primero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 recto 40"/>
          <p:cNvCxnSpPr/>
          <p:nvPr/>
        </p:nvCxnSpPr>
        <p:spPr>
          <a:xfrm>
            <a:off x="8313045" y="3278415"/>
            <a:ext cx="0" cy="1240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" name="Rectángulo 307" descr="Nodo de cuarto nivel&#10;" title="Nodo04"/>
          <p:cNvSpPr/>
          <p:nvPr/>
        </p:nvSpPr>
        <p:spPr>
          <a:xfrm>
            <a:off x="7329327" y="4963390"/>
            <a:ext cx="1756732" cy="1640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 presenta al entrevistado. Se habla de su profesión y se enumeran algunas de sus características, gustos y aficiones.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cuerpo: corresponde al diálogo. Es decir la interacción entre entrevistador y entrevistado por medio de una serie de 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preguntas y respuestas. 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cierre: 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</a:t>
            </a: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de la entrevista. Puede darse por medio de una pregunta 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 </a:t>
            </a: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unas palabras del entrevistador.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8329388" y="4691839"/>
            <a:ext cx="512" cy="2681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 flipH="1">
            <a:off x="1026688" y="4478261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CuadroTexto 221" descr="Conector entre nodos" title="conector"/>
          <p:cNvSpPr txBox="1"/>
          <p:nvPr/>
        </p:nvSpPr>
        <p:spPr>
          <a:xfrm>
            <a:off x="289701" y="4618243"/>
            <a:ext cx="134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por medio de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Conector angular 222"/>
          <p:cNvCxnSpPr/>
          <p:nvPr/>
        </p:nvCxnSpPr>
        <p:spPr>
          <a:xfrm rot="5400000">
            <a:off x="948882" y="4883769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222"/>
          <p:cNvCxnSpPr/>
          <p:nvPr/>
        </p:nvCxnSpPr>
        <p:spPr>
          <a:xfrm rot="5400000">
            <a:off x="478150" y="5048023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222"/>
          <p:cNvCxnSpPr/>
          <p:nvPr/>
        </p:nvCxnSpPr>
        <p:spPr>
          <a:xfrm rot="5400000">
            <a:off x="1702560" y="5031051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307" descr="Nodo de cuarto nivel&#10;" title="Nodo04"/>
          <p:cNvSpPr/>
          <p:nvPr/>
        </p:nvSpPr>
        <p:spPr>
          <a:xfrm>
            <a:off x="178015" y="5111354"/>
            <a:ext cx="754541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coplas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ángulo 307" descr="Nodo de cuarto nivel&#10;" title="Nodo04"/>
          <p:cNvSpPr/>
          <p:nvPr/>
        </p:nvSpPr>
        <p:spPr>
          <a:xfrm>
            <a:off x="1334047" y="5100741"/>
            <a:ext cx="754541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rondas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1026688" y="3511763"/>
            <a:ext cx="2855" cy="362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Conector angular 222"/>
          <p:cNvCxnSpPr/>
          <p:nvPr/>
        </p:nvCxnSpPr>
        <p:spPr>
          <a:xfrm rot="5400000">
            <a:off x="473420" y="5396727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222"/>
          <p:cNvCxnSpPr/>
          <p:nvPr/>
        </p:nvCxnSpPr>
        <p:spPr>
          <a:xfrm rot="5400000">
            <a:off x="1692979" y="5388150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uadroTexto 221" descr="Conector entre nodos" title="conector"/>
          <p:cNvSpPr txBox="1"/>
          <p:nvPr/>
        </p:nvSpPr>
        <p:spPr>
          <a:xfrm>
            <a:off x="-189626" y="5399529"/>
            <a:ext cx="134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las cuales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CuadroTexto 221" descr="Conector entre nodos" title="conector"/>
          <p:cNvSpPr txBox="1"/>
          <p:nvPr/>
        </p:nvSpPr>
        <p:spPr>
          <a:xfrm>
            <a:off x="996715" y="5383868"/>
            <a:ext cx="134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las cuales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Conector angular 222"/>
          <p:cNvCxnSpPr/>
          <p:nvPr/>
        </p:nvCxnSpPr>
        <p:spPr>
          <a:xfrm rot="5400000">
            <a:off x="472543" y="5653348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222"/>
          <p:cNvCxnSpPr/>
          <p:nvPr/>
        </p:nvCxnSpPr>
        <p:spPr>
          <a:xfrm rot="5400000">
            <a:off x="1699795" y="5634120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307" descr="Nodo de cuarto nivel&#10;" title="Nodo04"/>
          <p:cNvSpPr/>
          <p:nvPr/>
        </p:nvSpPr>
        <p:spPr>
          <a:xfrm>
            <a:off x="79743" y="5725298"/>
            <a:ext cx="1254304" cy="983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 de tres o cuatro versos de arte menor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mplean un lenguaje coloquial y directo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ratan temas relacionados con el amor o la vida cotidiana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ángulo 307" descr="Nodo de cuarto nivel&#10;" title="Nodo04"/>
          <p:cNvSpPr/>
          <p:nvPr/>
        </p:nvSpPr>
        <p:spPr>
          <a:xfrm>
            <a:off x="1396001" y="5714969"/>
            <a:ext cx="1126879" cy="992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corresponden a composiciones musicales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ermiten recrear valores de un pueblo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ector recto 35"/>
          <p:cNvCxnSpPr/>
          <p:nvPr/>
        </p:nvCxnSpPr>
        <p:spPr>
          <a:xfrm flipH="1">
            <a:off x="550101" y="4949847"/>
            <a:ext cx="1226129" cy="5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4420047" y="2519596"/>
            <a:ext cx="6329" cy="1867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ector angular 222"/>
          <p:cNvCxnSpPr/>
          <p:nvPr/>
        </p:nvCxnSpPr>
        <p:spPr>
          <a:xfrm rot="5400000">
            <a:off x="2687477" y="3039967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221" descr="Conector entre nodos" title="conector"/>
          <p:cNvSpPr txBox="1"/>
          <p:nvPr/>
        </p:nvSpPr>
        <p:spPr>
          <a:xfrm>
            <a:off x="2005463" y="3079664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 cual  está constituido por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ángulo 307" descr="Nodo de cuarto nivel&#10;" title="Nodo04"/>
          <p:cNvSpPr/>
          <p:nvPr/>
        </p:nvSpPr>
        <p:spPr>
          <a:xfrm>
            <a:off x="2300105" y="3403792"/>
            <a:ext cx="1169167" cy="345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sintagma nominal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CuadroTexto 221" descr="Conector entre nodos" title="conector"/>
          <p:cNvSpPr txBox="1"/>
          <p:nvPr/>
        </p:nvSpPr>
        <p:spPr>
          <a:xfrm>
            <a:off x="1841167" y="3846353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Conector angular 222"/>
          <p:cNvCxnSpPr/>
          <p:nvPr/>
        </p:nvCxnSpPr>
        <p:spPr>
          <a:xfrm rot="5400000">
            <a:off x="2749560" y="4726783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r 222"/>
          <p:cNvCxnSpPr/>
          <p:nvPr/>
        </p:nvCxnSpPr>
        <p:spPr>
          <a:xfrm rot="5400000">
            <a:off x="2753802" y="4981683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CuadroTexto 221" descr="Conector entre nodos" title="conector"/>
          <p:cNvSpPr txBox="1"/>
          <p:nvPr/>
        </p:nvSpPr>
        <p:spPr>
          <a:xfrm>
            <a:off x="1931483" y="4730400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puede corresponder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Rectángulo 307" descr="Nodo de cuarto nivel&#10;" title="Nodo04"/>
          <p:cNvSpPr/>
          <p:nvPr/>
        </p:nvSpPr>
        <p:spPr>
          <a:xfrm>
            <a:off x="2297092" y="5062533"/>
            <a:ext cx="1300622" cy="434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sustantivo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pronombre personal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verbo en infinitivo </a:t>
            </a:r>
            <a:endParaRPr lang="es-ES" sz="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Conector angular 222"/>
          <p:cNvCxnSpPr/>
          <p:nvPr/>
        </p:nvCxnSpPr>
        <p:spPr>
          <a:xfrm rot="5400000">
            <a:off x="2686537" y="3325157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angular 222"/>
          <p:cNvCxnSpPr/>
          <p:nvPr/>
        </p:nvCxnSpPr>
        <p:spPr>
          <a:xfrm rot="5400000">
            <a:off x="2702606" y="3824583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angular 222"/>
          <p:cNvCxnSpPr/>
          <p:nvPr/>
        </p:nvCxnSpPr>
        <p:spPr>
          <a:xfrm rot="5400000">
            <a:off x="4354863" y="3029494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221" descr="Conector entre nodos" title="conector"/>
          <p:cNvSpPr txBox="1"/>
          <p:nvPr/>
        </p:nvSpPr>
        <p:spPr>
          <a:xfrm>
            <a:off x="3421589" y="3079912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 cual  está constituido por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ángulo 307" descr="Nodo de cuarto nivel&#10;" title="Nodo04"/>
          <p:cNvSpPr/>
          <p:nvPr/>
        </p:nvSpPr>
        <p:spPr>
          <a:xfrm>
            <a:off x="3734635" y="3407321"/>
            <a:ext cx="1169167" cy="345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sintagma verbal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" name="Conector angular 222"/>
          <p:cNvCxnSpPr/>
          <p:nvPr/>
        </p:nvCxnSpPr>
        <p:spPr>
          <a:xfrm rot="5400000">
            <a:off x="4354819" y="3338973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angular 222"/>
          <p:cNvCxnSpPr/>
          <p:nvPr/>
        </p:nvCxnSpPr>
        <p:spPr>
          <a:xfrm rot="5400000">
            <a:off x="4384371" y="3818543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uadroTexto 221" descr="Conector entre nodos" title="conector"/>
          <p:cNvSpPr txBox="1"/>
          <p:nvPr/>
        </p:nvSpPr>
        <p:spPr>
          <a:xfrm>
            <a:off x="3529593" y="3843882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" name="Conector angular 222"/>
          <p:cNvCxnSpPr/>
          <p:nvPr/>
        </p:nvCxnSpPr>
        <p:spPr>
          <a:xfrm rot="5400000">
            <a:off x="4397630" y="4130935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ángulo 307" descr="Nodo de cuarto nivel&#10;" title="Nodo04"/>
          <p:cNvSpPr/>
          <p:nvPr/>
        </p:nvSpPr>
        <p:spPr>
          <a:xfrm>
            <a:off x="3748123" y="4203284"/>
            <a:ext cx="1263072" cy="427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ndica el estado del sujeto o lo que este hace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CuadroTexto 221" descr="Conector entre nodos" title="conector"/>
          <p:cNvSpPr txBox="1"/>
          <p:nvPr/>
        </p:nvSpPr>
        <p:spPr>
          <a:xfrm>
            <a:off x="3466280" y="4732134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y cuyo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núcleo siempre 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0" name="Conector angular 222"/>
          <p:cNvCxnSpPr/>
          <p:nvPr/>
        </p:nvCxnSpPr>
        <p:spPr>
          <a:xfrm rot="5400000">
            <a:off x="4413098" y="4719624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angular 222"/>
          <p:cNvCxnSpPr/>
          <p:nvPr/>
        </p:nvCxnSpPr>
        <p:spPr>
          <a:xfrm rot="5400000">
            <a:off x="4409934" y="4991819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ángulo 307" descr="Nodo de cuarto nivel&#10;" title="Nodo04"/>
          <p:cNvSpPr/>
          <p:nvPr/>
        </p:nvSpPr>
        <p:spPr>
          <a:xfrm>
            <a:off x="3831381" y="5062533"/>
            <a:ext cx="1300622" cy="434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forma verbal que concuerda en número con el sujeto</a:t>
            </a:r>
            <a:endParaRPr lang="es-ES" sz="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4" name="Conector angular 222"/>
          <p:cNvCxnSpPr/>
          <p:nvPr/>
        </p:nvCxnSpPr>
        <p:spPr>
          <a:xfrm rot="5400000">
            <a:off x="4329556" y="5657088"/>
            <a:ext cx="303782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uadroTexto 221" descr="Conector entre nodos" title="conector"/>
          <p:cNvSpPr txBox="1"/>
          <p:nvPr/>
        </p:nvSpPr>
        <p:spPr>
          <a:xfrm>
            <a:off x="3587592" y="5772733"/>
            <a:ext cx="17343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la cual</a:t>
            </a:r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puede ser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Conector angular 222"/>
          <p:cNvCxnSpPr/>
          <p:nvPr/>
        </p:nvCxnSpPr>
        <p:spPr>
          <a:xfrm rot="5400000">
            <a:off x="4409057" y="6016644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4019107" y="6088595"/>
            <a:ext cx="10081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Conector angular 222"/>
          <p:cNvCxnSpPr/>
          <p:nvPr/>
        </p:nvCxnSpPr>
        <p:spPr>
          <a:xfrm rot="5400000">
            <a:off x="3947156" y="6166332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angular 222"/>
          <p:cNvCxnSpPr/>
          <p:nvPr/>
        </p:nvCxnSpPr>
        <p:spPr>
          <a:xfrm rot="5400000">
            <a:off x="4955278" y="6163138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ángulo 307" descr="Nodo de cuarto nivel&#10;" title="Nodo04"/>
          <p:cNvSpPr/>
          <p:nvPr/>
        </p:nvSpPr>
        <p:spPr>
          <a:xfrm>
            <a:off x="3621185" y="6238285"/>
            <a:ext cx="754541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ángulo 307" descr="Nodo de cuarto nivel&#10;" title="Nodo04"/>
          <p:cNvSpPr/>
          <p:nvPr/>
        </p:nvSpPr>
        <p:spPr>
          <a:xfrm>
            <a:off x="4701595" y="6248912"/>
            <a:ext cx="754541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compuesta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Rectángulo 219" descr="Nodo de segundo nivel" title="Nodo02"/>
          <p:cNvSpPr/>
          <p:nvPr/>
        </p:nvSpPr>
        <p:spPr>
          <a:xfrm>
            <a:off x="6152077" y="1681341"/>
            <a:ext cx="1203506" cy="3978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signos de admiración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Conector recto 50"/>
          <p:cNvCxnSpPr/>
          <p:nvPr/>
        </p:nvCxnSpPr>
        <p:spPr>
          <a:xfrm flipV="1">
            <a:off x="5321903" y="1529168"/>
            <a:ext cx="1448849" cy="60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ector angular 222"/>
          <p:cNvCxnSpPr/>
          <p:nvPr/>
        </p:nvCxnSpPr>
        <p:spPr>
          <a:xfrm rot="5400000">
            <a:off x="5385061" y="2149432"/>
            <a:ext cx="143025" cy="876"/>
          </a:xfrm>
          <a:prstGeom prst="bentConnector3">
            <a:avLst>
              <a:gd name="adj1" fmla="val 18244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angular 222"/>
          <p:cNvCxnSpPr/>
          <p:nvPr/>
        </p:nvCxnSpPr>
        <p:spPr>
          <a:xfrm rot="5400000">
            <a:off x="6709370" y="2164810"/>
            <a:ext cx="143025" cy="876"/>
          </a:xfrm>
          <a:prstGeom prst="bentConnector3">
            <a:avLst>
              <a:gd name="adj1" fmla="val 18244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uadroTexto 221" descr="Conector entre nodos" title="conector"/>
          <p:cNvSpPr txBox="1"/>
          <p:nvPr/>
        </p:nvSpPr>
        <p:spPr>
          <a:xfrm>
            <a:off x="5830611" y="2326319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CuadroTexto 221" descr="Conector entre nodos" title="conector"/>
          <p:cNvSpPr txBox="1"/>
          <p:nvPr/>
        </p:nvSpPr>
        <p:spPr>
          <a:xfrm>
            <a:off x="4591970" y="3442791"/>
            <a:ext cx="173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s-E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los cuales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Rectángulo 236" descr="Nodo de tercer nivel" title="Nodo03"/>
          <p:cNvSpPr/>
          <p:nvPr/>
        </p:nvSpPr>
        <p:spPr>
          <a:xfrm>
            <a:off x="6377507" y="2781448"/>
            <a:ext cx="1031388" cy="3539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ignos dobles: ¡!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CuadroTexto 221" descr="Conector entre nodos" title="conector"/>
          <p:cNvSpPr txBox="1"/>
          <p:nvPr/>
        </p:nvSpPr>
        <p:spPr>
          <a:xfrm>
            <a:off x="5864709" y="4943607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Rectángulo 307" descr="Nodo de cuarto nivel&#10;" title="Nodo04"/>
          <p:cNvSpPr/>
          <p:nvPr/>
        </p:nvSpPr>
        <p:spPr>
          <a:xfrm>
            <a:off x="5199161" y="4116746"/>
            <a:ext cx="1011869" cy="580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señalan que 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oración que encierran es una pregunta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Conector angular 222"/>
          <p:cNvCxnSpPr/>
          <p:nvPr/>
        </p:nvCxnSpPr>
        <p:spPr>
          <a:xfrm rot="5400000">
            <a:off x="5452081" y="4768694"/>
            <a:ext cx="143025" cy="876"/>
          </a:xfrm>
          <a:prstGeom prst="bentConnector3">
            <a:avLst>
              <a:gd name="adj1" fmla="val 2057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angular 222"/>
          <p:cNvCxnSpPr/>
          <p:nvPr/>
        </p:nvCxnSpPr>
        <p:spPr>
          <a:xfrm rot="5400000">
            <a:off x="5454670" y="5230126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ángulo 307" descr="Nodo de cuarto nivel&#10;" title="Nodo04"/>
          <p:cNvSpPr/>
          <p:nvPr/>
        </p:nvSpPr>
        <p:spPr>
          <a:xfrm>
            <a:off x="5256750" y="5298156"/>
            <a:ext cx="812931" cy="455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¿Cuál es la capital de Macedonia?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3" name="Conector angular 222"/>
          <p:cNvCxnSpPr/>
          <p:nvPr/>
        </p:nvCxnSpPr>
        <p:spPr>
          <a:xfrm rot="5400000">
            <a:off x="6709369" y="2590135"/>
            <a:ext cx="143025" cy="876"/>
          </a:xfrm>
          <a:prstGeom prst="bentConnector3">
            <a:avLst>
              <a:gd name="adj1" fmla="val 1772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angular 222"/>
          <p:cNvCxnSpPr/>
          <p:nvPr/>
        </p:nvCxnSpPr>
        <p:spPr>
          <a:xfrm rot="5400000">
            <a:off x="6728976" y="3206464"/>
            <a:ext cx="143025" cy="876"/>
          </a:xfrm>
          <a:prstGeom prst="bentConnector3">
            <a:avLst>
              <a:gd name="adj1" fmla="val 3398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CuadroTexto 221" descr="Conector entre nodos" title="conector"/>
          <p:cNvSpPr txBox="1"/>
          <p:nvPr/>
        </p:nvSpPr>
        <p:spPr>
          <a:xfrm>
            <a:off x="5926848" y="3455258"/>
            <a:ext cx="173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s-E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los cuales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" name="Conector angular 222"/>
          <p:cNvCxnSpPr/>
          <p:nvPr/>
        </p:nvCxnSpPr>
        <p:spPr>
          <a:xfrm rot="5400000">
            <a:off x="6729413" y="3859222"/>
            <a:ext cx="143025" cy="876"/>
          </a:xfrm>
          <a:prstGeom prst="bentConnector3">
            <a:avLst>
              <a:gd name="adj1" fmla="val 2057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ángulo 307" descr="Nodo de cuarto nivel&#10;" title="Nodo04"/>
          <p:cNvSpPr/>
          <p:nvPr/>
        </p:nvSpPr>
        <p:spPr>
          <a:xfrm>
            <a:off x="6429318" y="4098690"/>
            <a:ext cx="1004091" cy="580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ndican que una expresión está cargada de afecto</a:t>
            </a:r>
          </a:p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fuerza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8" name="Conector angular 222"/>
          <p:cNvCxnSpPr/>
          <p:nvPr/>
        </p:nvCxnSpPr>
        <p:spPr>
          <a:xfrm rot="5400000">
            <a:off x="6729412" y="4774085"/>
            <a:ext cx="143025" cy="876"/>
          </a:xfrm>
          <a:prstGeom prst="bentConnector3">
            <a:avLst>
              <a:gd name="adj1" fmla="val 2057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angular 222"/>
          <p:cNvCxnSpPr/>
          <p:nvPr/>
        </p:nvCxnSpPr>
        <p:spPr>
          <a:xfrm rot="5400000">
            <a:off x="6728975" y="5226206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ángulo 307" descr="Nodo de cuarto nivel&#10;" title="Nodo04"/>
          <p:cNvSpPr/>
          <p:nvPr/>
        </p:nvSpPr>
        <p:spPr>
          <a:xfrm>
            <a:off x="6377507" y="5300719"/>
            <a:ext cx="812931" cy="455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¡Cuidado!, el té está muy caliente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CuadroTexto 221" descr="Conector entre nodos" title="conector"/>
          <p:cNvSpPr txBox="1"/>
          <p:nvPr/>
        </p:nvSpPr>
        <p:spPr>
          <a:xfrm>
            <a:off x="7483769" y="4349872"/>
            <a:ext cx="1734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s-E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la cual se estructura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4508</TotalTime>
  <Words>358</Words>
  <Application>Microsoft Office PowerPoint</Application>
  <PresentationFormat>Carta (216 x 279 mm)</PresentationFormat>
  <Paragraphs>97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189</cp:revision>
  <cp:lastPrinted>2015-06-25T22:36:16Z</cp:lastPrinted>
  <dcterms:created xsi:type="dcterms:W3CDTF">2015-05-14T14:12:36Z</dcterms:created>
  <dcterms:modified xsi:type="dcterms:W3CDTF">2015-11-10T23:32:35Z</dcterms:modified>
</cp:coreProperties>
</file>