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70" d="100"/>
          <a:sy n="70" d="100"/>
        </p:scale>
        <p:origin x="136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27/05/2016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395482" y="78445"/>
            <a:ext cx="6520219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literatura del Romanticismo, el Realismo y el Simbolismo 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890636" y="945423"/>
            <a:ext cx="1057802" cy="3555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</p:cNvCxnSpPr>
          <p:nvPr/>
        </p:nvCxnSpPr>
        <p:spPr>
          <a:xfrm rot="5400000">
            <a:off x="2894356" y="-1085346"/>
            <a:ext cx="244754" cy="327771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402527" y="1610463"/>
            <a:ext cx="1401199" cy="4116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literatura del Romanticismo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uadroTexto 66" descr="Conector entre nodos" title="conector"/>
          <p:cNvSpPr txBox="1"/>
          <p:nvPr/>
        </p:nvSpPr>
        <p:spPr>
          <a:xfrm>
            <a:off x="419195" y="2120763"/>
            <a:ext cx="13065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caracterizó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425782" y="2461397"/>
            <a:ext cx="1431295" cy="13143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rivilegiar los sentimientos sobre la razón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nfatizar en la subjetividad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alorar la imaginación, lo sobrenatural y los sueños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Conector angular 131"/>
          <p:cNvCxnSpPr/>
          <p:nvPr/>
        </p:nvCxnSpPr>
        <p:spPr>
          <a:xfrm rot="16200000" flipH="1">
            <a:off x="1345583" y="708179"/>
            <a:ext cx="65734" cy="1157"/>
          </a:xfrm>
          <a:prstGeom prst="bentConnector3">
            <a:avLst>
              <a:gd name="adj1" fmla="val 4007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3481452" y="937447"/>
            <a:ext cx="1108442" cy="3461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Semántica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Rectángulo 219" descr="Nodo de segundo nivel" title="Nodo02"/>
          <p:cNvSpPr/>
          <p:nvPr/>
        </p:nvSpPr>
        <p:spPr>
          <a:xfrm>
            <a:off x="3496356" y="1542237"/>
            <a:ext cx="1131557" cy="343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coherencia del texto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CuadroTexto 281" descr="Conector entre nodos" title="conector"/>
          <p:cNvSpPr txBox="1"/>
          <p:nvPr/>
        </p:nvSpPr>
        <p:spPr>
          <a:xfrm>
            <a:off x="5287629" y="2006068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define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Rectángulo 283" descr="Nodo de tercer nivel" title="Nodo03"/>
          <p:cNvSpPr/>
          <p:nvPr/>
        </p:nvSpPr>
        <p:spPr>
          <a:xfrm>
            <a:off x="3481372" y="2950762"/>
            <a:ext cx="1286489" cy="6130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unidad semántica del texto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7014949" y="998700"/>
            <a:ext cx="1735628" cy="318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Sistemas simbólicos 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</p:cNvCxnSpPr>
          <p:nvPr/>
        </p:nvCxnSpPr>
        <p:spPr>
          <a:xfrm rot="16200000" flipH="1">
            <a:off x="6208916" y="-1122188"/>
            <a:ext cx="244754" cy="335140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225074" y="1550170"/>
            <a:ext cx="1381254" cy="3011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diseño gráfico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ángulo 115" descr="Nodo de primer nivel" title="Nodo01"/>
          <p:cNvSpPr/>
          <p:nvPr/>
        </p:nvSpPr>
        <p:spPr>
          <a:xfrm>
            <a:off x="5187152" y="943162"/>
            <a:ext cx="1412048" cy="330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Expresión oral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1" name="Conector angular 120"/>
          <p:cNvCxnSpPr/>
          <p:nvPr/>
        </p:nvCxnSpPr>
        <p:spPr>
          <a:xfrm rot="16200000" flipH="1">
            <a:off x="7967117" y="711127"/>
            <a:ext cx="65734" cy="1157"/>
          </a:xfrm>
          <a:prstGeom prst="bentConnector3">
            <a:avLst>
              <a:gd name="adj1" fmla="val 46623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angular 121"/>
          <p:cNvCxnSpPr/>
          <p:nvPr/>
        </p:nvCxnSpPr>
        <p:spPr>
          <a:xfrm rot="16200000" flipH="1">
            <a:off x="5800018" y="1309402"/>
            <a:ext cx="65734" cy="1157"/>
          </a:xfrm>
          <a:prstGeom prst="bentConnector3">
            <a:avLst>
              <a:gd name="adj1" fmla="val 4007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/>
          <p:nvPr/>
        </p:nvCxnSpPr>
        <p:spPr>
          <a:xfrm rot="16200000" flipH="1">
            <a:off x="1305918" y="1396729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angular 139"/>
          <p:cNvCxnSpPr/>
          <p:nvPr/>
        </p:nvCxnSpPr>
        <p:spPr>
          <a:xfrm rot="16200000" flipH="1">
            <a:off x="901845" y="2392665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ángulo 318" descr="Nodo de tercer nivel" title="Nodo03"/>
          <p:cNvSpPr/>
          <p:nvPr/>
        </p:nvSpPr>
        <p:spPr>
          <a:xfrm>
            <a:off x="6853454" y="2458157"/>
            <a:ext cx="906610" cy="5939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alabras, imágenes, texturas y colores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6" name="Conector angular 325"/>
          <p:cNvCxnSpPr/>
          <p:nvPr/>
        </p:nvCxnSpPr>
        <p:spPr>
          <a:xfrm rot="5400000">
            <a:off x="7100897" y="3446918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angular 330"/>
          <p:cNvCxnSpPr/>
          <p:nvPr/>
        </p:nvCxnSpPr>
        <p:spPr>
          <a:xfrm rot="16200000" flipH="1">
            <a:off x="7923823" y="1395187"/>
            <a:ext cx="143029" cy="877"/>
          </a:xfrm>
          <a:prstGeom prst="bentConnector3">
            <a:avLst>
              <a:gd name="adj1" fmla="val 1557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ángulo 143" descr="Nodo de sexto nivel" title="Nodo06"/>
          <p:cNvSpPr/>
          <p:nvPr/>
        </p:nvSpPr>
        <p:spPr>
          <a:xfrm>
            <a:off x="628669" y="4265278"/>
            <a:ext cx="941871" cy="502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lírico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narrativo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dramático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3" name="Conector angular 182"/>
          <p:cNvCxnSpPr/>
          <p:nvPr/>
        </p:nvCxnSpPr>
        <p:spPr>
          <a:xfrm rot="16200000" flipH="1">
            <a:off x="556018" y="1531097"/>
            <a:ext cx="143029" cy="877"/>
          </a:xfrm>
          <a:prstGeom prst="bentConnector3">
            <a:avLst>
              <a:gd name="adj1" fmla="val 116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ángulo 186" descr="Nodo de tercer nivel" title="Nodo03"/>
          <p:cNvSpPr/>
          <p:nvPr/>
        </p:nvSpPr>
        <p:spPr>
          <a:xfrm>
            <a:off x="4990372" y="2349315"/>
            <a:ext cx="1756934" cy="7289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reunión en la que se discute y estudia un tema determinado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1" name="Conector angular 190"/>
          <p:cNvCxnSpPr/>
          <p:nvPr/>
        </p:nvCxnSpPr>
        <p:spPr>
          <a:xfrm rot="16200000" flipH="1">
            <a:off x="5770185" y="2270091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ángulo 197" descr="Nodo de quinto nivel" title="Nodo05"/>
          <p:cNvSpPr/>
          <p:nvPr/>
        </p:nvSpPr>
        <p:spPr>
          <a:xfrm>
            <a:off x="8276393" y="4096975"/>
            <a:ext cx="689596" cy="198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CuadroTexto 199" descr="Conector entre nodos" title="conector"/>
          <p:cNvSpPr txBox="1"/>
          <p:nvPr/>
        </p:nvSpPr>
        <p:spPr>
          <a:xfrm>
            <a:off x="4887492" y="3377019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ara la cual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Rectángulo 201" descr="Nodo de segundo nivel" title="Nodo02"/>
          <p:cNvSpPr/>
          <p:nvPr/>
        </p:nvSpPr>
        <p:spPr>
          <a:xfrm>
            <a:off x="5241993" y="1500673"/>
            <a:ext cx="1290602" cy="3106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seminario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6" name="Conector angular 205"/>
          <p:cNvCxnSpPr/>
          <p:nvPr/>
        </p:nvCxnSpPr>
        <p:spPr>
          <a:xfrm rot="16200000" flipH="1">
            <a:off x="5761230" y="1988343"/>
            <a:ext cx="143029" cy="877"/>
          </a:xfrm>
          <a:prstGeom prst="bentConnector3">
            <a:avLst>
              <a:gd name="adj1" fmla="val -611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ángulo 222" descr="Nodo de cuarto nivel&#10;" title="Nodo04"/>
          <p:cNvSpPr/>
          <p:nvPr/>
        </p:nvSpPr>
        <p:spPr>
          <a:xfrm>
            <a:off x="4956285" y="3762529"/>
            <a:ext cx="1201237" cy="145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</a:t>
            </a: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participante prepara previamente su intervención a partir de la consulta de diferentes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fuentes, </a:t>
            </a: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le permitan proponer interpretaciones argumentadas sobre la temática tratada 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9" name="Conector angular 258"/>
          <p:cNvCxnSpPr/>
          <p:nvPr/>
        </p:nvCxnSpPr>
        <p:spPr>
          <a:xfrm rot="16200000" flipH="1">
            <a:off x="5413674" y="3687301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adroTexto 125" descr="Conector entre nodos" title="conector"/>
          <p:cNvSpPr txBox="1"/>
          <p:nvPr/>
        </p:nvSpPr>
        <p:spPr>
          <a:xfrm>
            <a:off x="3481372" y="2052812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asegura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7" name="Conector angular 126"/>
          <p:cNvCxnSpPr/>
          <p:nvPr/>
        </p:nvCxnSpPr>
        <p:spPr>
          <a:xfrm rot="16200000" flipV="1">
            <a:off x="930621" y="4200991"/>
            <a:ext cx="119419" cy="877"/>
          </a:xfrm>
          <a:prstGeom prst="bentConnector3">
            <a:avLst>
              <a:gd name="adj1" fmla="val 9517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angular 128"/>
          <p:cNvCxnSpPr/>
          <p:nvPr/>
        </p:nvCxnSpPr>
        <p:spPr>
          <a:xfrm rot="16200000" flipV="1">
            <a:off x="931498" y="3900300"/>
            <a:ext cx="119419" cy="877"/>
          </a:xfrm>
          <a:prstGeom prst="bentConnector3">
            <a:avLst>
              <a:gd name="adj1" fmla="val 1550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angular 134"/>
          <p:cNvCxnSpPr/>
          <p:nvPr/>
        </p:nvCxnSpPr>
        <p:spPr>
          <a:xfrm rot="16200000" flipH="1">
            <a:off x="3972191" y="1311158"/>
            <a:ext cx="65734" cy="1157"/>
          </a:xfrm>
          <a:prstGeom prst="bentConnector3">
            <a:avLst>
              <a:gd name="adj1" fmla="val 4007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r 91"/>
          <p:cNvCxnSpPr/>
          <p:nvPr/>
        </p:nvCxnSpPr>
        <p:spPr>
          <a:xfrm rot="16200000" flipH="1">
            <a:off x="3963720" y="2383854"/>
            <a:ext cx="143029" cy="877"/>
          </a:xfrm>
          <a:prstGeom prst="bentConnector3">
            <a:avLst>
              <a:gd name="adj1" fmla="val 4420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8961397" y="4186270"/>
            <a:ext cx="909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Conector angular 104"/>
          <p:cNvCxnSpPr/>
          <p:nvPr/>
        </p:nvCxnSpPr>
        <p:spPr>
          <a:xfrm rot="16200000" flipH="1">
            <a:off x="3991058" y="4100679"/>
            <a:ext cx="143029" cy="877"/>
          </a:xfrm>
          <a:prstGeom prst="bentConnector3">
            <a:avLst>
              <a:gd name="adj1" fmla="val 10327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angular 101"/>
          <p:cNvCxnSpPr/>
          <p:nvPr/>
        </p:nvCxnSpPr>
        <p:spPr>
          <a:xfrm rot="16200000" flipV="1">
            <a:off x="4004709" y="3689355"/>
            <a:ext cx="119419" cy="877"/>
          </a:xfrm>
          <a:prstGeom prst="bentConnector3">
            <a:avLst>
              <a:gd name="adj1" fmla="val 1550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 flipV="1">
            <a:off x="4053739" y="4186270"/>
            <a:ext cx="792630" cy="23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Rectángulo 105" descr="Nodo de quinto nivel" title="Nodo05"/>
          <p:cNvSpPr/>
          <p:nvPr/>
        </p:nvSpPr>
        <p:spPr>
          <a:xfrm>
            <a:off x="8252620" y="4421006"/>
            <a:ext cx="708775" cy="234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logotipo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Conector recto 106"/>
          <p:cNvCxnSpPr/>
          <p:nvPr/>
        </p:nvCxnSpPr>
        <p:spPr>
          <a:xfrm>
            <a:off x="8961396" y="4487763"/>
            <a:ext cx="909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ector recto 107"/>
          <p:cNvCxnSpPr/>
          <p:nvPr/>
        </p:nvCxnSpPr>
        <p:spPr>
          <a:xfrm>
            <a:off x="8967661" y="4929763"/>
            <a:ext cx="909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Rectángulo 108" descr="Nodo de quinto nivel" title="Nodo05"/>
          <p:cNvSpPr/>
          <p:nvPr/>
        </p:nvSpPr>
        <p:spPr>
          <a:xfrm>
            <a:off x="8125140" y="4798743"/>
            <a:ext cx="848259" cy="202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embalaje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CuadroTexto 127" descr="Conector entre nodos" title="conector"/>
          <p:cNvSpPr txBox="1"/>
          <p:nvPr/>
        </p:nvSpPr>
        <p:spPr>
          <a:xfrm>
            <a:off x="6584583" y="3159469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endParaRPr lang="es-E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1" name="Conector angular 130"/>
          <p:cNvCxnSpPr/>
          <p:nvPr/>
        </p:nvCxnSpPr>
        <p:spPr>
          <a:xfrm rot="5400000">
            <a:off x="3952792" y="1977908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3957921" y="674874"/>
            <a:ext cx="0" cy="256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Conector recto 122"/>
          <p:cNvCxnSpPr/>
          <p:nvPr/>
        </p:nvCxnSpPr>
        <p:spPr>
          <a:xfrm>
            <a:off x="5793944" y="675890"/>
            <a:ext cx="0" cy="256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Rectángulo 124" descr="Nodo de segundo nivel" title="Nodo02"/>
          <p:cNvSpPr/>
          <p:nvPr/>
        </p:nvSpPr>
        <p:spPr>
          <a:xfrm>
            <a:off x="1912272" y="1618820"/>
            <a:ext cx="1367070" cy="4112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literatura del Realismo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Conector recto 24"/>
          <p:cNvCxnSpPr/>
          <p:nvPr/>
        </p:nvCxnSpPr>
        <p:spPr>
          <a:xfrm>
            <a:off x="623701" y="1452049"/>
            <a:ext cx="2263611" cy="7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Conector angular 138"/>
          <p:cNvCxnSpPr/>
          <p:nvPr/>
        </p:nvCxnSpPr>
        <p:spPr>
          <a:xfrm rot="16200000" flipH="1">
            <a:off x="2809310" y="1540129"/>
            <a:ext cx="143029" cy="877"/>
          </a:xfrm>
          <a:prstGeom prst="bentConnector3">
            <a:avLst>
              <a:gd name="adj1" fmla="val 116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7160236" y="1978346"/>
            <a:ext cx="166932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Conector angular 140"/>
          <p:cNvCxnSpPr/>
          <p:nvPr/>
        </p:nvCxnSpPr>
        <p:spPr>
          <a:xfrm rot="16200000" flipH="1">
            <a:off x="7089838" y="2043713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angular 141"/>
          <p:cNvCxnSpPr/>
          <p:nvPr/>
        </p:nvCxnSpPr>
        <p:spPr>
          <a:xfrm rot="16200000" flipH="1">
            <a:off x="7924965" y="1906394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uadroTexto 147" descr="Conector entre nodos" title="conector"/>
          <p:cNvSpPr txBox="1"/>
          <p:nvPr/>
        </p:nvSpPr>
        <p:spPr>
          <a:xfrm>
            <a:off x="6638456" y="2103546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vale 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0" name="Conector angular 149"/>
          <p:cNvCxnSpPr/>
          <p:nvPr/>
        </p:nvCxnSpPr>
        <p:spPr>
          <a:xfrm rot="16200000" flipH="1">
            <a:off x="7088283" y="2383854"/>
            <a:ext cx="143029" cy="877"/>
          </a:xfrm>
          <a:prstGeom prst="bentConnector3">
            <a:avLst>
              <a:gd name="adj1" fmla="val 1001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angular 151"/>
          <p:cNvCxnSpPr/>
          <p:nvPr/>
        </p:nvCxnSpPr>
        <p:spPr>
          <a:xfrm rot="16200000" flipH="1">
            <a:off x="8478193" y="3248578"/>
            <a:ext cx="143029" cy="877"/>
          </a:xfrm>
          <a:prstGeom prst="bentConnector3">
            <a:avLst>
              <a:gd name="adj1" fmla="val 1471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ángulo 152" descr="Nodo de tercer nivel" title="Nodo03"/>
          <p:cNvSpPr/>
          <p:nvPr/>
        </p:nvSpPr>
        <p:spPr>
          <a:xfrm>
            <a:off x="7963469" y="2467789"/>
            <a:ext cx="1095590" cy="7175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construcción de la imagen visual de las empresas e instituciones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6" name="Conector angular 155"/>
          <p:cNvCxnSpPr/>
          <p:nvPr/>
        </p:nvCxnSpPr>
        <p:spPr>
          <a:xfrm rot="16200000" flipH="1">
            <a:off x="7108651" y="3123136"/>
            <a:ext cx="143029" cy="877"/>
          </a:xfrm>
          <a:prstGeom prst="bentConnector3">
            <a:avLst>
              <a:gd name="adj1" fmla="val 1001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angular 164"/>
          <p:cNvCxnSpPr/>
          <p:nvPr/>
        </p:nvCxnSpPr>
        <p:spPr>
          <a:xfrm rot="16200000" flipH="1">
            <a:off x="7125090" y="3957650"/>
            <a:ext cx="143029" cy="877"/>
          </a:xfrm>
          <a:prstGeom prst="bentConnector3">
            <a:avLst>
              <a:gd name="adj1" fmla="val 1001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uadroTexto 166" descr="Conector entre nodos" title="conector"/>
          <p:cNvSpPr txBox="1"/>
          <p:nvPr/>
        </p:nvSpPr>
        <p:spPr>
          <a:xfrm>
            <a:off x="7997236" y="3507531"/>
            <a:ext cx="12898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medio de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ángulo 167" descr="Nodo de cuarto nivel&#10;" title="Nodo04"/>
          <p:cNvSpPr/>
          <p:nvPr/>
        </p:nvSpPr>
        <p:spPr>
          <a:xfrm>
            <a:off x="6792854" y="3531870"/>
            <a:ext cx="966196" cy="35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ransmitir un mensaje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1" name="Conector recto 230"/>
          <p:cNvCxnSpPr/>
          <p:nvPr/>
        </p:nvCxnSpPr>
        <p:spPr>
          <a:xfrm>
            <a:off x="7977437" y="3387210"/>
            <a:ext cx="0" cy="17011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Conector recto 233"/>
          <p:cNvCxnSpPr/>
          <p:nvPr/>
        </p:nvCxnSpPr>
        <p:spPr>
          <a:xfrm>
            <a:off x="8538092" y="3889899"/>
            <a:ext cx="5142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CuadroTexto 172" descr="Conector entre nodos" title="conector"/>
          <p:cNvSpPr txBox="1"/>
          <p:nvPr/>
        </p:nvSpPr>
        <p:spPr>
          <a:xfrm>
            <a:off x="5979154" y="5193535"/>
            <a:ext cx="1120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se estructura en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4" name="Conector angular 173"/>
          <p:cNvCxnSpPr/>
          <p:nvPr/>
        </p:nvCxnSpPr>
        <p:spPr>
          <a:xfrm rot="16200000" flipH="1">
            <a:off x="5438879" y="3309096"/>
            <a:ext cx="91743" cy="1"/>
          </a:xfrm>
          <a:prstGeom prst="bentConnector3">
            <a:avLst>
              <a:gd name="adj1" fmla="val 10002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recto 174"/>
          <p:cNvCxnSpPr/>
          <p:nvPr/>
        </p:nvCxnSpPr>
        <p:spPr>
          <a:xfrm>
            <a:off x="5485189" y="3257273"/>
            <a:ext cx="10474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" name="Rectángulo 176" descr="Nodo de quinto nivel" title="Nodo05"/>
          <p:cNvSpPr/>
          <p:nvPr/>
        </p:nvSpPr>
        <p:spPr>
          <a:xfrm>
            <a:off x="5174737" y="5626509"/>
            <a:ext cx="1006796" cy="657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ntroducción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esarrollo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iscusión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CuadroTexto 162" descr="Conector entre nodos" title="conector"/>
          <p:cNvSpPr txBox="1"/>
          <p:nvPr/>
        </p:nvSpPr>
        <p:spPr>
          <a:xfrm>
            <a:off x="3495152" y="3718123"/>
            <a:ext cx="1117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cual se consigue con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17"/>
          <p:cNvCxnSpPr/>
          <p:nvPr/>
        </p:nvCxnSpPr>
        <p:spPr>
          <a:xfrm flipH="1">
            <a:off x="4829996" y="4189901"/>
            <a:ext cx="9227" cy="16619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Rectángulo 183" descr="Nodo de quinto nivel" title="Nodo05"/>
          <p:cNvSpPr/>
          <p:nvPr/>
        </p:nvSpPr>
        <p:spPr>
          <a:xfrm>
            <a:off x="3511452" y="4446448"/>
            <a:ext cx="1088669" cy="399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desarrollo de un tema central a lo largo del texto 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Rectángulo 185" descr="Nodo de quinto nivel" title="Nodo05"/>
          <p:cNvSpPr/>
          <p:nvPr/>
        </p:nvSpPr>
        <p:spPr>
          <a:xfrm>
            <a:off x="3506214" y="5310130"/>
            <a:ext cx="1088669" cy="326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progresión temática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ángulo 187" descr="Nodo de quinto nivel" title="Nodo05"/>
          <p:cNvSpPr/>
          <p:nvPr/>
        </p:nvSpPr>
        <p:spPr>
          <a:xfrm>
            <a:off x="3507475" y="5721988"/>
            <a:ext cx="1088669" cy="326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ausencia de contradicciones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Conector recto 29"/>
          <p:cNvCxnSpPr/>
          <p:nvPr/>
        </p:nvCxnSpPr>
        <p:spPr>
          <a:xfrm>
            <a:off x="4608323" y="4636847"/>
            <a:ext cx="2358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Conector recto 188"/>
          <p:cNvCxnSpPr/>
          <p:nvPr/>
        </p:nvCxnSpPr>
        <p:spPr>
          <a:xfrm>
            <a:off x="4599277" y="5093642"/>
            <a:ext cx="2358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Conector recto 189"/>
          <p:cNvCxnSpPr/>
          <p:nvPr/>
        </p:nvCxnSpPr>
        <p:spPr>
          <a:xfrm>
            <a:off x="4603332" y="5442930"/>
            <a:ext cx="2358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Conector angular 191"/>
          <p:cNvCxnSpPr/>
          <p:nvPr/>
        </p:nvCxnSpPr>
        <p:spPr>
          <a:xfrm rot="16200000" flipH="1">
            <a:off x="900968" y="2096944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angular 192"/>
          <p:cNvCxnSpPr/>
          <p:nvPr/>
        </p:nvCxnSpPr>
        <p:spPr>
          <a:xfrm rot="16200000" flipH="1">
            <a:off x="2509380" y="2107917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CuadroTexto 193" descr="Conector entre nodos" title="conector"/>
          <p:cNvSpPr txBox="1"/>
          <p:nvPr/>
        </p:nvSpPr>
        <p:spPr>
          <a:xfrm>
            <a:off x="1975115" y="2133570"/>
            <a:ext cx="13065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caracterizó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Rectángulo 194" descr="Nodo de tercer nivel" title="Nodo03"/>
          <p:cNvSpPr/>
          <p:nvPr/>
        </p:nvSpPr>
        <p:spPr>
          <a:xfrm>
            <a:off x="1931139" y="2457475"/>
            <a:ext cx="1301346" cy="13050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lejarse del idealismo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representar de forma detallada la realidad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uestionar las instituciones de la sociedad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6" name="Conector angular 195"/>
          <p:cNvCxnSpPr/>
          <p:nvPr/>
        </p:nvCxnSpPr>
        <p:spPr>
          <a:xfrm rot="16200000" flipH="1">
            <a:off x="2515319" y="2383854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ángulo 196" descr="Nodo de sexto nivel" title="Nodo06"/>
          <p:cNvSpPr/>
          <p:nvPr/>
        </p:nvSpPr>
        <p:spPr>
          <a:xfrm>
            <a:off x="408761" y="5210019"/>
            <a:ext cx="1363931" cy="1543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penas del joven Werther de Goethe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Hiperión</a:t>
            </a: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el ermita en Grecia de </a:t>
            </a:r>
            <a:r>
              <a:rPr lang="es-CO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Hölderlin</a:t>
            </a:r>
            <a:endParaRPr lang="es-CO" sz="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Los miserables de </a:t>
            </a:r>
            <a:r>
              <a:rPr lang="es-CO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Victor</a:t>
            </a:r>
            <a:r>
              <a:rPr lang="es-CO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 Hugo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Frankenstein de Mary Shelley </a:t>
            </a:r>
            <a:r>
              <a:rPr lang="es-CO" sz="7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CO" sz="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Orgullo y prejuicio de Jane </a:t>
            </a:r>
            <a:r>
              <a:rPr lang="es-CO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Austen</a:t>
            </a:r>
            <a:r>
              <a:rPr lang="es-CO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conde de Montecristo de Alexandre Dumas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corsario de Lord Byron </a:t>
            </a:r>
            <a:endParaRPr lang="es-CO" sz="700" dirty="0" smtClean="0"/>
          </a:p>
        </p:txBody>
      </p:sp>
      <p:sp>
        <p:nvSpPr>
          <p:cNvPr id="199" name="Rectángulo 198" descr="Nodo de sexto nivel" title="Nodo06"/>
          <p:cNvSpPr/>
          <p:nvPr/>
        </p:nvSpPr>
        <p:spPr>
          <a:xfrm>
            <a:off x="2068996" y="4304791"/>
            <a:ext cx="966271" cy="370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narrativo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ramático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1" name="Conector angular 200"/>
          <p:cNvCxnSpPr/>
          <p:nvPr/>
        </p:nvCxnSpPr>
        <p:spPr>
          <a:xfrm rot="16200000" flipV="1">
            <a:off x="2507814" y="3886687"/>
            <a:ext cx="119419" cy="877"/>
          </a:xfrm>
          <a:prstGeom prst="bentConnector3">
            <a:avLst>
              <a:gd name="adj1" fmla="val 1550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uadroTexto 202" descr="Conector entre nodos" title="conector"/>
          <p:cNvSpPr txBox="1"/>
          <p:nvPr/>
        </p:nvSpPr>
        <p:spPr>
          <a:xfrm>
            <a:off x="461503" y="3926360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 los géneros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4" name="Conector angular 203"/>
          <p:cNvCxnSpPr/>
          <p:nvPr/>
        </p:nvCxnSpPr>
        <p:spPr>
          <a:xfrm rot="16200000" flipV="1">
            <a:off x="2504388" y="4249172"/>
            <a:ext cx="119419" cy="877"/>
          </a:xfrm>
          <a:prstGeom prst="bentConnector3">
            <a:avLst>
              <a:gd name="adj1" fmla="val 1550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CuadroTexto 207" descr="Conector entre nodos" title="conector"/>
          <p:cNvSpPr txBox="1"/>
          <p:nvPr/>
        </p:nvSpPr>
        <p:spPr>
          <a:xfrm>
            <a:off x="461503" y="4866106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 obras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0" name="Conector angular 209"/>
          <p:cNvCxnSpPr/>
          <p:nvPr/>
        </p:nvCxnSpPr>
        <p:spPr>
          <a:xfrm rot="16200000" flipV="1">
            <a:off x="2497652" y="4805958"/>
            <a:ext cx="119419" cy="877"/>
          </a:xfrm>
          <a:prstGeom prst="bentConnector3">
            <a:avLst>
              <a:gd name="adj1" fmla="val 1550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CuadroTexto 210" descr="Conector entre nodos" title="conector"/>
          <p:cNvSpPr txBox="1"/>
          <p:nvPr/>
        </p:nvSpPr>
        <p:spPr>
          <a:xfrm>
            <a:off x="1966401" y="4826450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 obras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3" name="Conector angular 212"/>
          <p:cNvCxnSpPr/>
          <p:nvPr/>
        </p:nvCxnSpPr>
        <p:spPr>
          <a:xfrm rot="16200000" flipV="1">
            <a:off x="2490516" y="5141598"/>
            <a:ext cx="119419" cy="877"/>
          </a:xfrm>
          <a:prstGeom prst="bentConnector3">
            <a:avLst>
              <a:gd name="adj1" fmla="val 1550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angular 129"/>
          <p:cNvCxnSpPr/>
          <p:nvPr/>
        </p:nvCxnSpPr>
        <p:spPr>
          <a:xfrm rot="16200000" flipV="1">
            <a:off x="939637" y="4830787"/>
            <a:ext cx="119419" cy="877"/>
          </a:xfrm>
          <a:prstGeom prst="bentConnector3">
            <a:avLst>
              <a:gd name="adj1" fmla="val 9517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angular 133"/>
          <p:cNvCxnSpPr/>
          <p:nvPr/>
        </p:nvCxnSpPr>
        <p:spPr>
          <a:xfrm rot="16200000" flipV="1">
            <a:off x="941621" y="5138856"/>
            <a:ext cx="119419" cy="877"/>
          </a:xfrm>
          <a:prstGeom prst="bentConnector3">
            <a:avLst>
              <a:gd name="adj1" fmla="val 9517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uadroTexto 135" descr="Conector entre nodos" title="conector"/>
          <p:cNvSpPr txBox="1"/>
          <p:nvPr/>
        </p:nvSpPr>
        <p:spPr>
          <a:xfrm>
            <a:off x="1980628" y="3924204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 los géneros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ángulo 136" descr="Nodo de sexto nivel" title="Nodo06"/>
          <p:cNvSpPr/>
          <p:nvPr/>
        </p:nvSpPr>
        <p:spPr>
          <a:xfrm>
            <a:off x="1879416" y="5203435"/>
            <a:ext cx="1363931" cy="1543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Madame </a:t>
            </a:r>
            <a:r>
              <a:rPr lang="es-CO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Bovary</a:t>
            </a:r>
            <a:r>
              <a:rPr lang="es-CO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CO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Gustave</a:t>
            </a:r>
            <a:r>
              <a:rPr lang="es-CO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 Flaubert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Crimen y castigo de </a:t>
            </a:r>
            <a:r>
              <a:rPr lang="es-CO" sz="700" dirty="0" err="1">
                <a:latin typeface="Arial" panose="020B0604020202020204" pitchFamily="34" charset="0"/>
                <a:cs typeface="Arial" panose="020B0604020202020204" pitchFamily="34" charset="0"/>
              </a:rPr>
              <a:t>Fiódor</a:t>
            </a:r>
            <a:r>
              <a:rPr lang="es-CO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Dostoievski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Guerra y paz de León Tolstoi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Oliver Twist de Charles Dickens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El jardín de los cerezos de Antón </a:t>
            </a:r>
            <a:r>
              <a:rPr lang="es-CO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Chéjov</a:t>
            </a:r>
            <a:r>
              <a:rPr lang="es-CO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Casa de muñecas de </a:t>
            </a:r>
            <a:r>
              <a:rPr lang="es-CO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Henrik</a:t>
            </a:r>
            <a:r>
              <a:rPr lang="es-CO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Ibsen</a:t>
            </a:r>
            <a:endParaRPr lang="es-CO" sz="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Papa </a:t>
            </a:r>
            <a:r>
              <a:rPr lang="es-CO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Goriot</a:t>
            </a:r>
            <a:r>
              <a:rPr lang="es-CO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 de Honoré de Balzac  </a:t>
            </a:r>
          </a:p>
        </p:txBody>
      </p:sp>
      <p:sp>
        <p:nvSpPr>
          <p:cNvPr id="146" name="Rectángulo 145" descr="Nodo de quinto nivel" title="Nodo05"/>
          <p:cNvSpPr/>
          <p:nvPr/>
        </p:nvSpPr>
        <p:spPr>
          <a:xfrm>
            <a:off x="3506214" y="4915054"/>
            <a:ext cx="1088669" cy="326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relación entre los enunciados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7" name="Conector recto 146"/>
          <p:cNvCxnSpPr/>
          <p:nvPr/>
        </p:nvCxnSpPr>
        <p:spPr>
          <a:xfrm>
            <a:off x="4594105" y="5850537"/>
            <a:ext cx="2358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5486066" y="3081074"/>
            <a:ext cx="0" cy="1761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6532595" y="3257273"/>
            <a:ext cx="0" cy="1984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ector angular 156"/>
          <p:cNvCxnSpPr/>
          <p:nvPr/>
        </p:nvCxnSpPr>
        <p:spPr>
          <a:xfrm rot="16200000" flipH="1">
            <a:off x="6483301" y="5434681"/>
            <a:ext cx="91743" cy="1"/>
          </a:xfrm>
          <a:prstGeom prst="bentConnector3">
            <a:avLst>
              <a:gd name="adj1" fmla="val 10002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5601895" y="5473483"/>
            <a:ext cx="92727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Conector angular 158"/>
          <p:cNvCxnSpPr/>
          <p:nvPr/>
        </p:nvCxnSpPr>
        <p:spPr>
          <a:xfrm rot="16200000" flipH="1">
            <a:off x="5535893" y="5544640"/>
            <a:ext cx="143029" cy="877"/>
          </a:xfrm>
          <a:prstGeom prst="bentConnector3">
            <a:avLst>
              <a:gd name="adj1" fmla="val 10327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ángulo 159" descr="Nodo de cuarto nivel&#10;" title="Nodo04"/>
          <p:cNvSpPr/>
          <p:nvPr/>
        </p:nvSpPr>
        <p:spPr>
          <a:xfrm>
            <a:off x="6747306" y="4321372"/>
            <a:ext cx="966196" cy="649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ombina aspectos funcionales y estéticos 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CuadroTexto 160" descr="Conector entre nodos" title="conector"/>
          <p:cNvSpPr txBox="1"/>
          <p:nvPr/>
        </p:nvSpPr>
        <p:spPr>
          <a:xfrm>
            <a:off x="6608109" y="3975812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on lo cual </a:t>
            </a:r>
            <a:endParaRPr lang="es-E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4" name="Conector angular 163"/>
          <p:cNvCxnSpPr/>
          <p:nvPr/>
        </p:nvCxnSpPr>
        <p:spPr>
          <a:xfrm rot="16200000" flipH="1">
            <a:off x="7123823" y="4237367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angular 184"/>
          <p:cNvCxnSpPr/>
          <p:nvPr/>
        </p:nvCxnSpPr>
        <p:spPr>
          <a:xfrm rot="16200000" flipH="1">
            <a:off x="8757608" y="2052373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uadroTexto 211" descr="Conector entre nodos" title="conector"/>
          <p:cNvSpPr txBox="1"/>
          <p:nvPr/>
        </p:nvSpPr>
        <p:spPr>
          <a:xfrm>
            <a:off x="8152816" y="2107715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aplica en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4" name="Conector angular 213"/>
          <p:cNvCxnSpPr/>
          <p:nvPr/>
        </p:nvCxnSpPr>
        <p:spPr>
          <a:xfrm rot="16200000" flipH="1">
            <a:off x="8754198" y="2389810"/>
            <a:ext cx="143029" cy="877"/>
          </a:xfrm>
          <a:prstGeom prst="bentConnector3">
            <a:avLst>
              <a:gd name="adj1" fmla="val 1001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H="1">
            <a:off x="9052332" y="3883995"/>
            <a:ext cx="8439" cy="10474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4" name="Conector recto 223"/>
          <p:cNvCxnSpPr/>
          <p:nvPr/>
        </p:nvCxnSpPr>
        <p:spPr>
          <a:xfrm>
            <a:off x="7963469" y="3392452"/>
            <a:ext cx="585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" name="Conector angular 214"/>
          <p:cNvCxnSpPr/>
          <p:nvPr/>
        </p:nvCxnSpPr>
        <p:spPr>
          <a:xfrm rot="5400000">
            <a:off x="8466388" y="3475333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angular 216"/>
          <p:cNvCxnSpPr/>
          <p:nvPr/>
        </p:nvCxnSpPr>
        <p:spPr>
          <a:xfrm rot="5400000">
            <a:off x="8466388" y="3808551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uadroTexto 217" descr="Conector entre nodos" title="conector"/>
          <p:cNvSpPr txBox="1"/>
          <p:nvPr/>
        </p:nvSpPr>
        <p:spPr>
          <a:xfrm>
            <a:off x="7375633" y="5082096"/>
            <a:ext cx="12898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on lo cual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9" name="Conector recto 228"/>
          <p:cNvCxnSpPr/>
          <p:nvPr/>
        </p:nvCxnSpPr>
        <p:spPr>
          <a:xfrm flipH="1">
            <a:off x="7977437" y="5287612"/>
            <a:ext cx="3685" cy="1553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1" name="Rectángulo 220" descr="Nodo de quinto nivel" title="Nodo05"/>
          <p:cNvSpPr/>
          <p:nvPr/>
        </p:nvSpPr>
        <p:spPr>
          <a:xfrm>
            <a:off x="7474039" y="5442300"/>
            <a:ext cx="1006796" cy="657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genera identidad y recordación en los consumidores 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2758</TotalTime>
  <Words>298</Words>
  <Application>Microsoft Office PowerPoint</Application>
  <PresentationFormat>Carta (216 x 279 mm)</PresentationFormat>
  <Paragraphs>77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Csepulveda</cp:lastModifiedBy>
  <cp:revision>177</cp:revision>
  <cp:lastPrinted>2015-06-25T22:36:16Z</cp:lastPrinted>
  <dcterms:created xsi:type="dcterms:W3CDTF">2015-05-14T14:12:36Z</dcterms:created>
  <dcterms:modified xsi:type="dcterms:W3CDTF">2016-05-27T22:29:07Z</dcterms:modified>
</cp:coreProperties>
</file>