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111930" y="973360"/>
            <a:ext cx="1124746" cy="43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matemáticas 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090189" y="-985906"/>
            <a:ext cx="244367" cy="30784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1195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</a:t>
            </a:r>
            <a:r>
              <a:rPr lang="es-ES" sz="1050" dirty="0">
                <a:solidFill>
                  <a:schemeClr val="bg1"/>
                </a:solidFill>
              </a:rPr>
              <a:t>, letras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</a:rPr>
              <a:t> </a:t>
            </a:r>
            <a:r>
              <a:rPr lang="es-ES" sz="1050" dirty="0" smtClean="0">
                <a:solidFill>
                  <a:schemeClr val="bg1"/>
                </a:solidFill>
              </a:rPr>
              <a:t>y operaciones 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endCxn id="44" idx="0"/>
          </p:cNvCxnSpPr>
          <p:nvPr/>
        </p:nvCxnSpPr>
        <p:spPr>
          <a:xfrm rot="5400000">
            <a:off x="1679612" y="1869416"/>
            <a:ext cx="45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119502" y="156707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combinan</a:t>
            </a:r>
            <a:endParaRPr lang="es-ES" sz="900" dirty="0"/>
          </a:p>
        </p:txBody>
      </p:sp>
      <p:cxnSp>
        <p:nvCxnSpPr>
          <p:cNvPr id="134" name="Conector angular 133"/>
          <p:cNvCxnSpPr>
            <a:stCxn id="5" idx="2"/>
            <a:endCxn id="133" idx="0"/>
          </p:cNvCxnSpPr>
          <p:nvPr/>
        </p:nvCxnSpPr>
        <p:spPr>
          <a:xfrm rot="16200000" flipH="1">
            <a:off x="1598780" y="1487760"/>
            <a:ext cx="154833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111930" y="6755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640212" y="939268"/>
            <a:ext cx="67025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377082" y="97245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Modelar</a:t>
            </a:r>
            <a:endParaRPr lang="es-ES" sz="1200" b="1" dirty="0"/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4662488" y="520245"/>
            <a:ext cx="244369" cy="661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377082" y="156706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ventos como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3861461" y="1489074"/>
            <a:ext cx="154833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601455" y="187168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numéricos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3514172" y="1447557"/>
            <a:ext cx="73782" cy="7744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16200000" flipH="1">
            <a:off x="3442152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18" idx="2"/>
            <a:endCxn id="294" idx="0"/>
          </p:cNvCxnSpPr>
          <p:nvPr/>
        </p:nvCxnSpPr>
        <p:spPr>
          <a:xfrm rot="16200000" flipH="1">
            <a:off x="3570698" y="2165501"/>
            <a:ext cx="736359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192" idx="0"/>
            <a:endCxn id="174" idx="2"/>
          </p:cNvCxnSpPr>
          <p:nvPr/>
        </p:nvCxnSpPr>
        <p:spPr>
          <a:xfrm rot="5400000" flipH="1" flipV="1">
            <a:off x="8300755" y="4636004"/>
            <a:ext cx="32078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256531" y="67550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irven para</a:t>
            </a:r>
            <a:endParaRPr lang="es-ES" sz="900" dirty="0"/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345543" y="500249"/>
            <a:ext cx="66117" cy="878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071815" y="187193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geométricos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4249226" y="1486973"/>
            <a:ext cx="74034" cy="695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uadroTexto 286" descr="Conector entre nodos" title="conector"/>
          <p:cNvSpPr txBox="1"/>
          <p:nvPr/>
        </p:nvSpPr>
        <p:spPr>
          <a:xfrm>
            <a:off x="5081584" y="156707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usando</a:t>
            </a:r>
            <a:r>
              <a:rPr lang="es-ES" sz="900" dirty="0" smtClean="0"/>
              <a:t> símbolos</a:t>
            </a:r>
            <a:endParaRPr lang="es-ES" sz="900" dirty="0"/>
          </a:p>
        </p:txBody>
      </p:sp>
      <p:cxnSp>
        <p:nvCxnSpPr>
          <p:cNvPr id="289" name="Conector angular 288"/>
          <p:cNvCxnSpPr>
            <a:stCxn id="123" idx="2"/>
            <a:endCxn id="287" idx="0"/>
          </p:cNvCxnSpPr>
          <p:nvPr/>
        </p:nvCxnSpPr>
        <p:spPr>
          <a:xfrm rot="16200000" flipH="1">
            <a:off x="5560861" y="1487760"/>
            <a:ext cx="154834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95" idx="0"/>
          </p:cNvCxnSpPr>
          <p:nvPr/>
        </p:nvCxnSpPr>
        <p:spPr>
          <a:xfrm rot="16200000" flipH="1">
            <a:off x="5376117" y="2061956"/>
            <a:ext cx="531895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162" idx="0"/>
            <a:endCxn id="350" idx="2"/>
          </p:cNvCxnSpPr>
          <p:nvPr/>
        </p:nvCxnSpPr>
        <p:spPr>
          <a:xfrm rot="16200000" flipV="1">
            <a:off x="8017745" y="3533315"/>
            <a:ext cx="152651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183626" y="97245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 de términos</a:t>
            </a:r>
            <a:endParaRPr lang="es-ES" sz="1200" b="1" dirty="0"/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126035" y="-943303"/>
            <a:ext cx="244368" cy="299324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185941" y="156707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669162" y="1489074"/>
            <a:ext cx="154833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728099" y="1871682"/>
            <a:ext cx="97197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Polinomios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443731" y="1568256"/>
            <a:ext cx="73780" cy="5330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37" idx="2"/>
            <a:endCxn id="143" idx="0"/>
          </p:cNvCxnSpPr>
          <p:nvPr/>
        </p:nvCxnSpPr>
        <p:spPr>
          <a:xfrm rot="16200000" flipH="1">
            <a:off x="7998720" y="1546339"/>
            <a:ext cx="73780" cy="5769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7535482" y="322615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</a:t>
            </a:r>
            <a:r>
              <a:rPr lang="es-ES" sz="900" dirty="0" smtClean="0"/>
              <a:t>ueden ser</a:t>
            </a:r>
            <a:endParaRPr lang="es-ES" sz="900" dirty="0"/>
          </a:p>
        </p:txBody>
      </p:sp>
      <p:cxnSp>
        <p:nvCxnSpPr>
          <p:cNvPr id="351" name="Conector angular 350"/>
          <p:cNvCxnSpPr>
            <a:stCxn id="337" idx="2"/>
            <a:endCxn id="150" idx="0"/>
          </p:cNvCxnSpPr>
          <p:nvPr/>
        </p:nvCxnSpPr>
        <p:spPr>
          <a:xfrm rot="5400000">
            <a:off x="6976957" y="1773890"/>
            <a:ext cx="746188" cy="794213"/>
          </a:xfrm>
          <a:prstGeom prst="bentConnector3">
            <a:avLst>
              <a:gd name="adj1" fmla="val 74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149" idx="0"/>
            <a:endCxn id="337" idx="2"/>
          </p:cNvCxnSpPr>
          <p:nvPr/>
        </p:nvCxnSpPr>
        <p:spPr>
          <a:xfrm rot="16200000" flipV="1">
            <a:off x="7552435" y="1992624"/>
            <a:ext cx="736358" cy="346913"/>
          </a:xfrm>
          <a:prstGeom prst="bentConnector3">
            <a:avLst>
              <a:gd name="adj1" fmla="val 24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6728099" y="4796837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ienen la misma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6729852" y="425581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caracterizan por</a:t>
            </a:r>
            <a:endParaRPr lang="es-ES" sz="900" dirty="0"/>
          </a:p>
        </p:txBody>
      </p:sp>
      <p:cxnSp>
        <p:nvCxnSpPr>
          <p:cNvPr id="357" name="Conector angular 356"/>
          <p:cNvCxnSpPr>
            <a:stCxn id="350" idx="0"/>
            <a:endCxn id="149" idx="2"/>
          </p:cNvCxnSpPr>
          <p:nvPr/>
        </p:nvCxnSpPr>
        <p:spPr>
          <a:xfrm rot="5400000" flipH="1" flipV="1">
            <a:off x="7926857" y="3058946"/>
            <a:ext cx="3344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53" idx="0"/>
            <a:endCxn id="355" idx="2"/>
          </p:cNvCxnSpPr>
          <p:nvPr/>
        </p:nvCxnSpPr>
        <p:spPr>
          <a:xfrm rot="5400000" flipH="1" flipV="1">
            <a:off x="7132904" y="4641302"/>
            <a:ext cx="31019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355" idx="0"/>
            <a:endCxn id="162" idx="2"/>
          </p:cNvCxnSpPr>
          <p:nvPr/>
        </p:nvCxnSpPr>
        <p:spPr>
          <a:xfrm rot="5400000" flipH="1" flipV="1">
            <a:off x="7539891" y="3701630"/>
            <a:ext cx="302728" cy="8056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174" idx="0"/>
            <a:endCxn id="162" idx="2"/>
          </p:cNvCxnSpPr>
          <p:nvPr/>
        </p:nvCxnSpPr>
        <p:spPr>
          <a:xfrm rot="16200000" flipV="1">
            <a:off x="8131763" y="3915391"/>
            <a:ext cx="292133" cy="367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183626" y="67550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por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7712361" y="938816"/>
            <a:ext cx="66119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215" descr="Nodo de primer nivel" title="Nodo01"/>
          <p:cNvSpPr/>
          <p:nvPr/>
        </p:nvSpPr>
        <p:spPr>
          <a:xfrm>
            <a:off x="5074012" y="97245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Traducir</a:t>
            </a:r>
            <a:endParaRPr lang="es-ES" sz="1200" b="1" dirty="0"/>
          </a:p>
        </p:txBody>
      </p:sp>
      <p:cxnSp>
        <p:nvCxnSpPr>
          <p:cNvPr id="126" name="Conector angular 274"/>
          <p:cNvCxnSpPr>
            <a:stCxn id="274" idx="2"/>
            <a:endCxn id="123" idx="0"/>
          </p:cNvCxnSpPr>
          <p:nvPr/>
        </p:nvCxnSpPr>
        <p:spPr>
          <a:xfrm rot="16200000" flipH="1">
            <a:off x="5194008" y="530076"/>
            <a:ext cx="66117" cy="8186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338" descr="Nodo de segundo nivel" title="Nodo02"/>
          <p:cNvSpPr/>
          <p:nvPr/>
        </p:nvSpPr>
        <p:spPr>
          <a:xfrm>
            <a:off x="7847026" y="1871682"/>
            <a:ext cx="95407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Trinomios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49" name="Rectángulo 338" descr="Nodo de segundo nivel" title="Nodo02"/>
          <p:cNvSpPr/>
          <p:nvPr/>
        </p:nvSpPr>
        <p:spPr>
          <a:xfrm>
            <a:off x="7624517" y="2534260"/>
            <a:ext cx="93910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Monomios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50" name="Rectángulo 338" descr="Nodo de segundo nivel" title="Nodo02"/>
          <p:cNvSpPr/>
          <p:nvPr/>
        </p:nvSpPr>
        <p:spPr>
          <a:xfrm>
            <a:off x="6488585" y="2544090"/>
            <a:ext cx="92871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Binomios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62" name="Rectángulo 283" descr="Nodo de tercer nivel" title="Nodo03"/>
          <p:cNvSpPr/>
          <p:nvPr/>
        </p:nvSpPr>
        <p:spPr>
          <a:xfrm>
            <a:off x="7532855" y="3609641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Monomios 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4" name="CuadroTexto 354" descr="Conector entre nodos" title="conector"/>
          <p:cNvSpPr txBox="1"/>
          <p:nvPr/>
        </p:nvSpPr>
        <p:spPr>
          <a:xfrm>
            <a:off x="7903000" y="424521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simplifican con</a:t>
            </a:r>
            <a:endParaRPr lang="es-ES" sz="900" dirty="0"/>
          </a:p>
        </p:txBody>
      </p:sp>
      <p:sp>
        <p:nvSpPr>
          <p:cNvPr id="192" name="Rectángulo 352" descr="Nodo de sexto nivel" title="Nodo06"/>
          <p:cNvSpPr/>
          <p:nvPr/>
        </p:nvSpPr>
        <p:spPr>
          <a:xfrm>
            <a:off x="7901247" y="4796836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4" name="Rectángulo 219" descr="Nodo de segundo nivel" title="Nodo02"/>
          <p:cNvSpPr/>
          <p:nvPr/>
        </p:nvSpPr>
        <p:spPr>
          <a:xfrm>
            <a:off x="3377083" y="253426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Situaciones de cambio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95" name="Rectángulo 219" descr="Nodo de segundo nivel" title="Nodo02"/>
          <p:cNvSpPr/>
          <p:nvPr/>
        </p:nvSpPr>
        <p:spPr>
          <a:xfrm>
            <a:off x="5081584" y="232979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Expresiones verbales </a:t>
            </a:r>
            <a:endParaRPr lang="es-E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59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48</cp:revision>
  <cp:lastPrinted>2015-06-25T22:36:16Z</cp:lastPrinted>
  <dcterms:created xsi:type="dcterms:W3CDTF">2015-05-14T14:12:36Z</dcterms:created>
  <dcterms:modified xsi:type="dcterms:W3CDTF">2015-12-22T16:42:28Z</dcterms:modified>
</cp:coreProperties>
</file>