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282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funciones y las gráficas</a:t>
            </a:r>
            <a:endParaRPr lang="es-ES" sz="1600" dirty="0"/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1640319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216" idx="2"/>
            <a:endCxn id="19" idx="0"/>
          </p:cNvCxnSpPr>
          <p:nvPr/>
        </p:nvCxnSpPr>
        <p:spPr>
          <a:xfrm rot="5400000">
            <a:off x="3376046" y="123427"/>
            <a:ext cx="199882" cy="25489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509690" y="1871679"/>
            <a:ext cx="138368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 correspondencia entre dos variables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2130021" y="1800165"/>
            <a:ext cx="14302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2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</a:t>
            </a:r>
            <a:r>
              <a:rPr lang="es-ES" sz="900" dirty="0" smtClean="0"/>
              <a:t>ue son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719504" y="1890148"/>
            <a:ext cx="143027" cy="821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20160" y="2746044"/>
            <a:ext cx="1122431" cy="785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Variable independiente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Variable dependiente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309423" y="267409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188065" y="85815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Función</a:t>
            </a:r>
            <a:endParaRPr lang="es-ES" sz="12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780406" y="14978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simboliza</a:t>
            </a:r>
            <a:endParaRPr lang="es-ES" sz="900" dirty="0"/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446089" y="1193470"/>
            <a:ext cx="199883" cy="4088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396932" y="237217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aracterizada por</a:t>
            </a:r>
            <a:endParaRPr lang="es-ES" sz="900" dirty="0"/>
          </a:p>
        </p:txBody>
      </p:sp>
      <p:cxnSp>
        <p:nvCxnSpPr>
          <p:cNvPr id="223" name="Conector angular 222"/>
          <p:cNvCxnSpPr>
            <a:stCxn id="44" idx="2"/>
            <a:endCxn id="222" idx="0"/>
          </p:cNvCxnSpPr>
          <p:nvPr/>
        </p:nvCxnSpPr>
        <p:spPr>
          <a:xfrm rot="16200000" flipH="1">
            <a:off x="2507016" y="1923669"/>
            <a:ext cx="143020" cy="7539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314576" y="2746043"/>
            <a:ext cx="1295400" cy="7856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 un valor de la variable independiente le corresponde un solo valor de la variable dependiente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2887380" y="2671146"/>
            <a:ext cx="143035" cy="67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angular 274"/>
          <p:cNvCxnSpPr>
            <a:stCxn id="4" idx="2"/>
            <a:endCxn id="216" idx="0"/>
          </p:cNvCxnSpPr>
          <p:nvPr/>
        </p:nvCxnSpPr>
        <p:spPr>
          <a:xfrm rot="5400000">
            <a:off x="4537509" y="644066"/>
            <a:ext cx="427019" cy="11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778091" y="187168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f</a:t>
            </a:r>
            <a:r>
              <a:rPr lang="es-ES" sz="1050" dirty="0" smtClean="0">
                <a:solidFill>
                  <a:schemeClr val="bg1"/>
                </a:solidFill>
              </a:rPr>
              <a:t>(</a:t>
            </a:r>
            <a:r>
              <a:rPr lang="es-ES" sz="1050" i="1" dirty="0" smtClean="0">
                <a:solidFill>
                  <a:schemeClr val="bg1"/>
                </a:solidFill>
              </a:rPr>
              <a:t>x</a:t>
            </a:r>
            <a:r>
              <a:rPr lang="es-ES" sz="1050" dirty="0" smtClean="0">
                <a:solidFill>
                  <a:schemeClr val="bg1"/>
                </a:solidFill>
              </a:rPr>
              <a:t>)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5400000">
            <a:off x="4269529" y="1799587"/>
            <a:ext cx="143028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785663" y="237217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lee</a:t>
            </a:r>
            <a:endParaRPr lang="es-ES" sz="900" dirty="0"/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16200000" flipH="1">
            <a:off x="4270846" y="2298771"/>
            <a:ext cx="143023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785663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Función de </a:t>
            </a:r>
            <a:r>
              <a:rPr lang="es-ES" sz="900" i="1" dirty="0" smtClean="0">
                <a:solidFill>
                  <a:schemeClr val="tx1"/>
                </a:solidFill>
              </a:rPr>
              <a:t>x,</a:t>
            </a:r>
            <a:r>
              <a:rPr lang="es-ES" sz="900" dirty="0" smtClean="0">
                <a:solidFill>
                  <a:schemeClr val="tx1"/>
                </a:solidFill>
              </a:rPr>
              <a:t> o,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f de </a:t>
            </a:r>
            <a:r>
              <a:rPr lang="es-ES" sz="900" i="1" dirty="0" smtClean="0">
                <a:solidFill>
                  <a:schemeClr val="tx1"/>
                </a:solidFill>
              </a:rPr>
              <a:t>x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5128770" y="470196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Resolver problemas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5135780" y="237217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traducen en</a:t>
            </a:r>
            <a:endParaRPr lang="es-ES" sz="900" dirty="0"/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16200000" flipH="1">
            <a:off x="4274048" y="2673213"/>
            <a:ext cx="143032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337" idx="2"/>
            <a:endCxn id="148" idx="0"/>
          </p:cNvCxnSpPr>
          <p:nvPr/>
        </p:nvCxnSpPr>
        <p:spPr>
          <a:xfrm rot="16200000" flipH="1">
            <a:off x="6830529" y="1779788"/>
            <a:ext cx="147844" cy="455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337" idx="2"/>
            <a:endCxn id="147" idx="0"/>
          </p:cNvCxnSpPr>
          <p:nvPr/>
        </p:nvCxnSpPr>
        <p:spPr>
          <a:xfrm rot="5400000">
            <a:off x="6218536" y="1208546"/>
            <a:ext cx="143027" cy="11832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5130523" y="430492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usa para</a:t>
            </a:r>
            <a:endParaRPr lang="es-ES" sz="900" dirty="0"/>
          </a:p>
        </p:txBody>
      </p:sp>
      <p:cxnSp>
        <p:nvCxnSpPr>
          <p:cNvPr id="292" name="Conector angular 291"/>
          <p:cNvCxnSpPr>
            <a:stCxn id="309" idx="2"/>
            <a:endCxn id="291" idx="0"/>
          </p:cNvCxnSpPr>
          <p:nvPr/>
        </p:nvCxnSpPr>
        <p:spPr>
          <a:xfrm rot="5400000">
            <a:off x="5601986" y="4216924"/>
            <a:ext cx="175126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286" idx="0"/>
            <a:endCxn id="291" idx="2"/>
          </p:cNvCxnSpPr>
          <p:nvPr/>
        </p:nvCxnSpPr>
        <p:spPr>
          <a:xfrm rot="5400000" flipH="1" flipV="1">
            <a:off x="5605568" y="4618423"/>
            <a:ext cx="166208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ángulo 308" descr="Nodo de quinto nivel" title="Nodo05"/>
          <p:cNvSpPr/>
          <p:nvPr/>
        </p:nvSpPr>
        <p:spPr>
          <a:xfrm>
            <a:off x="5130523" y="3606451"/>
            <a:ext cx="1118927" cy="523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Igualdad con expresiones algebraicas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11" name="CuadroTexto 310" descr="Conector entre nodos" title="conector"/>
          <p:cNvSpPr txBox="1"/>
          <p:nvPr/>
        </p:nvSpPr>
        <p:spPr>
          <a:xfrm>
            <a:off x="5130523" y="322616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312" name="Conector angular 311"/>
          <p:cNvCxnSpPr>
            <a:stCxn id="185" idx="2"/>
            <a:endCxn id="311" idx="0"/>
          </p:cNvCxnSpPr>
          <p:nvPr/>
        </p:nvCxnSpPr>
        <p:spPr>
          <a:xfrm rot="5400000">
            <a:off x="5622087" y="3156509"/>
            <a:ext cx="136676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309" idx="0"/>
            <a:endCxn id="311" idx="2"/>
          </p:cNvCxnSpPr>
          <p:nvPr/>
        </p:nvCxnSpPr>
        <p:spPr>
          <a:xfrm rot="16200000" flipV="1">
            <a:off x="5614820" y="3531283"/>
            <a:ext cx="149458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320451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representa con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216" idx="2"/>
            <a:endCxn id="337" idx="0"/>
          </p:cNvCxnSpPr>
          <p:nvPr/>
        </p:nvCxnSpPr>
        <p:spPr>
          <a:xfrm rot="16200000" flipH="1">
            <a:off x="5716111" y="332263"/>
            <a:ext cx="199882" cy="2131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591462" y="187168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Gráficas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7446237" y="1164081"/>
            <a:ext cx="143029" cy="1272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591462" y="238215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8075443" y="2303759"/>
            <a:ext cx="152998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586205" y="2729836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Plano  cartesiano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8090311" y="2670097"/>
            <a:ext cx="116849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287" idx="0"/>
            <a:endCxn id="147" idx="2"/>
          </p:cNvCxnSpPr>
          <p:nvPr/>
        </p:nvCxnSpPr>
        <p:spPr>
          <a:xfrm rot="5400000" flipH="1" flipV="1">
            <a:off x="5624886" y="2298633"/>
            <a:ext cx="143025" cy="40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185" idx="0"/>
            <a:endCxn id="287" idx="2"/>
          </p:cNvCxnSpPr>
          <p:nvPr/>
        </p:nvCxnSpPr>
        <p:spPr>
          <a:xfrm rot="5400000" flipH="1" flipV="1">
            <a:off x="5621535" y="2673212"/>
            <a:ext cx="143036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279" descr="Nodo de segundo nivel" title="Nodo02"/>
          <p:cNvSpPr/>
          <p:nvPr/>
        </p:nvSpPr>
        <p:spPr>
          <a:xfrm>
            <a:off x="5136057" y="187167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Expresiones del lenguaje común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48" name="Rectángulo 279" descr="Nodo de segundo nivel" title="Nodo02"/>
          <p:cNvSpPr/>
          <p:nvPr/>
        </p:nvSpPr>
        <p:spPr>
          <a:xfrm>
            <a:off x="6364863" y="187649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Tabla de valores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85" name="Rectángulo 283" descr="Nodo de tercer nivel" title="Nodo03"/>
          <p:cNvSpPr/>
          <p:nvPr/>
        </p:nvSpPr>
        <p:spPr>
          <a:xfrm>
            <a:off x="5130523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Fórmula</a:t>
            </a:r>
            <a:endParaRPr lang="es-ES" sz="9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80</Words>
  <Application>Microsoft Office PowerPoint</Application>
  <PresentationFormat>Carta (216 x 279 mm)</PresentationFormat>
  <Paragraphs>26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Sandra</cp:lastModifiedBy>
  <cp:revision>50</cp:revision>
  <cp:lastPrinted>2015-06-25T22:36:16Z</cp:lastPrinted>
  <dcterms:created xsi:type="dcterms:W3CDTF">2015-05-14T14:12:36Z</dcterms:created>
  <dcterms:modified xsi:type="dcterms:W3CDTF">2015-12-28T00:35:19Z</dcterms:modified>
</cp:coreProperties>
</file>