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17/01/2016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semejanza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816654" y="972457"/>
            <a:ext cx="1605703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Proporcionalidad de segmentos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130" idx="0"/>
          </p:cNvCxnSpPr>
          <p:nvPr/>
        </p:nvCxnSpPr>
        <p:spPr>
          <a:xfrm rot="5400000">
            <a:off x="3063174" y="-1012533"/>
            <a:ext cx="244754" cy="313209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1059135" y="154596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definida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16200000" flipH="1">
            <a:off x="1553067" y="1478677"/>
            <a:ext cx="133722" cy="8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1058289" y="1871679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gualdad entre dos razones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16200000" flipH="1">
            <a:off x="1573063" y="1824080"/>
            <a:ext cx="94886" cy="3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1063546" y="2388565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relaciona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16200000" flipH="1">
            <a:off x="1541691" y="2308122"/>
            <a:ext cx="159413" cy="1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1061077" y="2746042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parejas de longitudes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1068067" y="3903085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ampliaciones y reducciones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1068067" y="350736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representan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16200000" flipH="1">
            <a:off x="1558893" y="2682641"/>
            <a:ext cx="126641" cy="1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2" idx="2"/>
            <a:endCxn id="75" idx="0"/>
          </p:cNvCxnSpPr>
          <p:nvPr/>
        </p:nvCxnSpPr>
        <p:spPr>
          <a:xfrm rot="16200000" flipH="1">
            <a:off x="1415531" y="3296244"/>
            <a:ext cx="417884" cy="43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5" idx="2"/>
            <a:endCxn id="73" idx="0"/>
          </p:cNvCxnSpPr>
          <p:nvPr/>
        </p:nvCxnSpPr>
        <p:spPr>
          <a:xfrm rot="16200000" flipH="1">
            <a:off x="1545525" y="3819327"/>
            <a:ext cx="164886" cy="26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1058289" y="67589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parte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>
            <a:stCxn id="130" idx="2"/>
            <a:endCxn id="5" idx="0"/>
          </p:cNvCxnSpPr>
          <p:nvPr/>
        </p:nvCxnSpPr>
        <p:spPr>
          <a:xfrm rot="16200000" flipH="1">
            <a:off x="1586638" y="939588"/>
            <a:ext cx="6573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3571176" y="972456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Figuras geométricas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4" idx="2"/>
            <a:endCxn id="274" idx="0"/>
          </p:cNvCxnSpPr>
          <p:nvPr/>
        </p:nvCxnSpPr>
        <p:spPr>
          <a:xfrm rot="5400000">
            <a:off x="4319618" y="243911"/>
            <a:ext cx="244754" cy="61920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 descr="Conector entre nodos" title="conector"/>
          <p:cNvSpPr txBox="1"/>
          <p:nvPr/>
        </p:nvSpPr>
        <p:spPr>
          <a:xfrm>
            <a:off x="3574681" y="149781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9" name="Conector angular 218"/>
          <p:cNvCxnSpPr>
            <a:stCxn id="216" idx="2"/>
            <a:endCxn id="218" idx="0"/>
          </p:cNvCxnSpPr>
          <p:nvPr/>
        </p:nvCxnSpPr>
        <p:spPr>
          <a:xfrm rot="16200000" flipH="1">
            <a:off x="4091933" y="1453854"/>
            <a:ext cx="85581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3479990" y="1833995"/>
            <a:ext cx="1304802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igual forma, diferente tamaño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>
            <a:stCxn id="218" idx="2"/>
            <a:endCxn id="220" idx="0"/>
          </p:cNvCxnSpPr>
          <p:nvPr/>
        </p:nvCxnSpPr>
        <p:spPr>
          <a:xfrm rot="5400000">
            <a:off x="4081472" y="1779570"/>
            <a:ext cx="105344" cy="35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3577310" y="2373174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vinculadas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3" name="Conector angular 222"/>
          <p:cNvCxnSpPr>
            <a:stCxn id="220" idx="2"/>
            <a:endCxn id="222" idx="0"/>
          </p:cNvCxnSpPr>
          <p:nvPr/>
        </p:nvCxnSpPr>
        <p:spPr>
          <a:xfrm rot="16200000" flipH="1">
            <a:off x="4043291" y="2280568"/>
            <a:ext cx="181706" cy="35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2924905" y="2746042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razón de semejanza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Rectángulo 256" descr="Nodo de cuarto nivel&#10;" title="Nodo04"/>
          <p:cNvSpPr/>
          <p:nvPr/>
        </p:nvSpPr>
        <p:spPr>
          <a:xfrm>
            <a:off x="2726503" y="3829807"/>
            <a:ext cx="1524491" cy="449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/>
              <a:t>⋅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ampliación si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1</a:t>
            </a:r>
          </a:p>
          <a:p>
            <a:r>
              <a:rPr lang="es-CO" sz="900" dirty="0" smtClean="0"/>
              <a:t>⋅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reducción si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1</a:t>
            </a:r>
          </a:p>
          <a:p>
            <a:r>
              <a:rPr lang="es-CO" sz="900" dirty="0" smtClean="0"/>
              <a:t>⋅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congruencia si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Rectángulo 257" descr="Nodo de quinto nivel" title="Nodo05"/>
          <p:cNvSpPr/>
          <p:nvPr/>
        </p:nvSpPr>
        <p:spPr>
          <a:xfrm>
            <a:off x="3458461" y="4788467"/>
            <a:ext cx="1177750" cy="472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áreas a razón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s-ES" sz="900" i="1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sz="900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CuadroTexto 258" descr="Conector entre nodos" title="conector"/>
          <p:cNvSpPr txBox="1"/>
          <p:nvPr/>
        </p:nvSpPr>
        <p:spPr>
          <a:xfrm>
            <a:off x="2930163" y="344632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representa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0" name="Conector angular 259"/>
          <p:cNvCxnSpPr>
            <a:stCxn id="222" idx="2"/>
            <a:endCxn id="256" idx="0"/>
          </p:cNvCxnSpPr>
          <p:nvPr/>
        </p:nvCxnSpPr>
        <p:spPr>
          <a:xfrm rot="5400000">
            <a:off x="3739993" y="2350138"/>
            <a:ext cx="142032" cy="6497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angular 260"/>
          <p:cNvCxnSpPr>
            <a:stCxn id="256" idx="2"/>
            <a:endCxn id="259" idx="0"/>
          </p:cNvCxnSpPr>
          <p:nvPr/>
        </p:nvCxnSpPr>
        <p:spPr>
          <a:xfrm rot="16200000" flipH="1">
            <a:off x="3309015" y="3266588"/>
            <a:ext cx="356841" cy="26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angular 261"/>
          <p:cNvCxnSpPr>
            <a:stCxn id="259" idx="2"/>
            <a:endCxn id="257" idx="0"/>
          </p:cNvCxnSpPr>
          <p:nvPr/>
        </p:nvCxnSpPr>
        <p:spPr>
          <a:xfrm rot="5400000">
            <a:off x="3412425" y="3753481"/>
            <a:ext cx="15265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CuadroTexto 262" descr="Conector entre nodos" title="conector"/>
          <p:cNvSpPr txBox="1"/>
          <p:nvPr/>
        </p:nvSpPr>
        <p:spPr>
          <a:xfrm>
            <a:off x="2930162" y="434996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relacionando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4" name="Conector angular 263"/>
          <p:cNvCxnSpPr>
            <a:stCxn id="257" idx="2"/>
            <a:endCxn id="263" idx="0"/>
          </p:cNvCxnSpPr>
          <p:nvPr/>
        </p:nvCxnSpPr>
        <p:spPr>
          <a:xfrm rot="5400000">
            <a:off x="3453415" y="4314631"/>
            <a:ext cx="70668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angular 264"/>
          <p:cNvCxnSpPr>
            <a:stCxn id="258" idx="0"/>
            <a:endCxn id="263" idx="2"/>
          </p:cNvCxnSpPr>
          <p:nvPr/>
        </p:nvCxnSpPr>
        <p:spPr>
          <a:xfrm rot="16200000" flipV="1">
            <a:off x="3664208" y="4405338"/>
            <a:ext cx="207670" cy="55858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3571176" y="67589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relaciona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Conector angular 274"/>
          <p:cNvCxnSpPr>
            <a:stCxn id="274" idx="2"/>
            <a:endCxn id="216" idx="0"/>
          </p:cNvCxnSpPr>
          <p:nvPr/>
        </p:nvCxnSpPr>
        <p:spPr>
          <a:xfrm rot="16200000" flipH="1">
            <a:off x="4100103" y="939010"/>
            <a:ext cx="65734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angular 288"/>
          <p:cNvCxnSpPr>
            <a:stCxn id="314" idx="2"/>
            <a:endCxn id="298" idx="0"/>
          </p:cNvCxnSpPr>
          <p:nvPr/>
        </p:nvCxnSpPr>
        <p:spPr>
          <a:xfrm rot="5400000">
            <a:off x="7915451" y="3837983"/>
            <a:ext cx="187693" cy="24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6866003" y="990330"/>
            <a:ext cx="1181613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Proyecciones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61" idx="0"/>
          </p:cNvCxnSpPr>
          <p:nvPr/>
        </p:nvCxnSpPr>
        <p:spPr>
          <a:xfrm rot="16200000" flipH="1">
            <a:off x="5988908" y="-806175"/>
            <a:ext cx="230592" cy="270521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6839918" y="148365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5400000">
            <a:off x="7402200" y="1429046"/>
            <a:ext cx="53545" cy="556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6838760" y="1857518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construcción de nuevas figuras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0" name="Conector angular 339"/>
          <p:cNvCxnSpPr>
            <a:stCxn id="337" idx="2"/>
            <a:endCxn id="339" idx="0"/>
          </p:cNvCxnSpPr>
          <p:nvPr/>
        </p:nvCxnSpPr>
        <p:spPr>
          <a:xfrm rot="5400000">
            <a:off x="7329620" y="1786003"/>
            <a:ext cx="1430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340" descr="Conector entre nodos" title="conector"/>
          <p:cNvSpPr txBox="1"/>
          <p:nvPr/>
        </p:nvSpPr>
        <p:spPr>
          <a:xfrm>
            <a:off x="6841670" y="2358016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 partir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2" name="Conector angular 341"/>
          <p:cNvCxnSpPr>
            <a:stCxn id="339" idx="2"/>
            <a:endCxn id="341" idx="0"/>
          </p:cNvCxnSpPr>
          <p:nvPr/>
        </p:nvCxnSpPr>
        <p:spPr>
          <a:xfrm rot="5400000">
            <a:off x="7329183" y="2286065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7449284" y="2746043"/>
            <a:ext cx="1122431" cy="5591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punto en el plano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7" name="Conector angular 346"/>
          <p:cNvCxnSpPr>
            <a:stCxn id="341" idx="2"/>
            <a:endCxn id="343" idx="0"/>
          </p:cNvCxnSpPr>
          <p:nvPr/>
        </p:nvCxnSpPr>
        <p:spPr>
          <a:xfrm rot="16200000" flipH="1">
            <a:off x="7626783" y="2362325"/>
            <a:ext cx="157191" cy="6102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angular 347"/>
          <p:cNvCxnSpPr>
            <a:stCxn id="343" idx="2"/>
            <a:endCxn id="314" idx="0"/>
          </p:cNvCxnSpPr>
          <p:nvPr/>
        </p:nvCxnSpPr>
        <p:spPr>
          <a:xfrm rot="5400000">
            <a:off x="7905865" y="3409872"/>
            <a:ext cx="20927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6895595" y="66172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partir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2" name="Conector angular 361"/>
          <p:cNvCxnSpPr>
            <a:stCxn id="361" idx="2"/>
            <a:endCxn id="335" idx="0"/>
          </p:cNvCxnSpPr>
          <p:nvPr/>
        </p:nvCxnSpPr>
        <p:spPr>
          <a:xfrm rot="5400000">
            <a:off x="7407926" y="941445"/>
            <a:ext cx="9777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ángulo 159" descr="Nodo de tercer nivel" title="Nodo03"/>
          <p:cNvSpPr/>
          <p:nvPr/>
        </p:nvSpPr>
        <p:spPr>
          <a:xfrm>
            <a:off x="6198042" y="2726035"/>
            <a:ext cx="1122431" cy="5591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constante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161" name="Conector angular 160"/>
          <p:cNvCxnSpPr>
            <a:stCxn id="341" idx="2"/>
            <a:endCxn id="160" idx="0"/>
          </p:cNvCxnSpPr>
          <p:nvPr/>
        </p:nvCxnSpPr>
        <p:spPr>
          <a:xfrm rot="5400000">
            <a:off x="7011167" y="2336944"/>
            <a:ext cx="137183" cy="6409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uadroTexto 166" descr="Conector entre nodos" title="conector"/>
          <p:cNvSpPr txBox="1"/>
          <p:nvPr/>
        </p:nvSpPr>
        <p:spPr>
          <a:xfrm>
            <a:off x="6203299" y="347718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es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8" name="Conector angular 167"/>
          <p:cNvCxnSpPr>
            <a:stCxn id="160" idx="2"/>
            <a:endCxn id="167" idx="0"/>
          </p:cNvCxnSpPr>
          <p:nvPr/>
        </p:nvCxnSpPr>
        <p:spPr>
          <a:xfrm rot="16200000" flipH="1">
            <a:off x="6664595" y="3379892"/>
            <a:ext cx="191954" cy="26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angular 168"/>
          <p:cNvCxnSpPr>
            <a:stCxn id="167" idx="2"/>
            <a:endCxn id="279" idx="0"/>
          </p:cNvCxnSpPr>
          <p:nvPr/>
        </p:nvCxnSpPr>
        <p:spPr>
          <a:xfrm rot="5400000">
            <a:off x="6651690" y="3815583"/>
            <a:ext cx="217764" cy="26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ángulo 278" descr="Nodo de cuarto nivel&#10;" title="Nodo04"/>
          <p:cNvSpPr/>
          <p:nvPr/>
        </p:nvSpPr>
        <p:spPr>
          <a:xfrm>
            <a:off x="6198042" y="3925779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razón de semejanza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Rectángulo 293" descr="Nodo de séptimo nivel" title="Nodo07"/>
          <p:cNvSpPr/>
          <p:nvPr/>
        </p:nvSpPr>
        <p:spPr>
          <a:xfrm>
            <a:off x="6198042" y="4891193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figura y su proyección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CuadroTexto 294" descr="Conector entre nodos" title="conector"/>
          <p:cNvSpPr txBox="1"/>
          <p:nvPr/>
        </p:nvSpPr>
        <p:spPr>
          <a:xfrm>
            <a:off x="6200389" y="4546221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6" name="Conector angular 295"/>
          <p:cNvCxnSpPr>
            <a:stCxn id="295" idx="0"/>
            <a:endCxn id="279" idx="2"/>
          </p:cNvCxnSpPr>
          <p:nvPr/>
        </p:nvCxnSpPr>
        <p:spPr>
          <a:xfrm rot="16200000" flipV="1">
            <a:off x="6626384" y="4412173"/>
            <a:ext cx="266923" cy="11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angular 296"/>
          <p:cNvCxnSpPr>
            <a:stCxn id="294" idx="0"/>
            <a:endCxn id="295" idx="2"/>
          </p:cNvCxnSpPr>
          <p:nvPr/>
        </p:nvCxnSpPr>
        <p:spPr>
          <a:xfrm rot="5400000" flipH="1" flipV="1">
            <a:off x="6701898" y="4832661"/>
            <a:ext cx="114140" cy="29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ángulo 297" descr="Nodo de cuarto nivel&#10;" title="Nodo04"/>
          <p:cNvSpPr/>
          <p:nvPr/>
        </p:nvSpPr>
        <p:spPr>
          <a:xfrm>
            <a:off x="7446878" y="3933032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foco de proyección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4" name="CuadroTexto 313" descr="Conector entre nodos" title="conector"/>
          <p:cNvSpPr txBox="1"/>
          <p:nvPr/>
        </p:nvSpPr>
        <p:spPr>
          <a:xfrm>
            <a:off x="7451912" y="351450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llamado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Rectángulo 314" descr="Nodo de quinto nivel" title="Nodo05"/>
          <p:cNvSpPr/>
          <p:nvPr/>
        </p:nvSpPr>
        <p:spPr>
          <a:xfrm>
            <a:off x="1965873" y="4773786"/>
            <a:ext cx="1323797" cy="472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perímetos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razón </a:t>
            </a:r>
            <a:r>
              <a:rPr lang="es-ES" sz="9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6" name="Conector angular 315"/>
          <p:cNvCxnSpPr>
            <a:stCxn id="315" idx="0"/>
            <a:endCxn id="263" idx="2"/>
          </p:cNvCxnSpPr>
          <p:nvPr/>
        </p:nvCxnSpPr>
        <p:spPr>
          <a:xfrm rot="5400000" flipH="1" flipV="1">
            <a:off x="2961766" y="4246804"/>
            <a:ext cx="192989" cy="8609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CuadroTexto 316" descr="Conector entre nodos" title="conector"/>
          <p:cNvSpPr txBox="1"/>
          <p:nvPr/>
        </p:nvSpPr>
        <p:spPr>
          <a:xfrm>
            <a:off x="4379998" y="343618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partir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Rectángulo 317" descr="Nodo de tercer nivel" title="Nodo03"/>
          <p:cNvSpPr/>
          <p:nvPr/>
        </p:nvSpPr>
        <p:spPr>
          <a:xfrm>
            <a:off x="4374032" y="2746042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relaciones entre ángulos y lados</a:t>
            </a:r>
            <a:endParaRPr lang="es-ES" sz="9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9" name="Conector angular 318"/>
          <p:cNvCxnSpPr>
            <a:stCxn id="222" idx="2"/>
            <a:endCxn id="318" idx="0"/>
          </p:cNvCxnSpPr>
          <p:nvPr/>
        </p:nvCxnSpPr>
        <p:spPr>
          <a:xfrm rot="16200000" flipH="1">
            <a:off x="4464556" y="2275350"/>
            <a:ext cx="142032" cy="7993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angular 319"/>
          <p:cNvCxnSpPr>
            <a:stCxn id="318" idx="2"/>
            <a:endCxn id="317" idx="0"/>
          </p:cNvCxnSpPr>
          <p:nvPr/>
        </p:nvCxnSpPr>
        <p:spPr>
          <a:xfrm rot="16200000" flipH="1">
            <a:off x="4763567" y="3261163"/>
            <a:ext cx="346698" cy="33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ectángulo 322" descr="Nodo de cuarto nivel&#10;" title="Nodo04"/>
          <p:cNvSpPr/>
          <p:nvPr/>
        </p:nvSpPr>
        <p:spPr>
          <a:xfrm>
            <a:off x="4382436" y="3819665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correspondencias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4" name="Conector angular 323"/>
          <p:cNvCxnSpPr>
            <a:stCxn id="317" idx="2"/>
            <a:endCxn id="323" idx="0"/>
          </p:cNvCxnSpPr>
          <p:nvPr/>
        </p:nvCxnSpPr>
        <p:spPr>
          <a:xfrm rot="16200000" flipH="1">
            <a:off x="4864792" y="3740805"/>
            <a:ext cx="152652" cy="50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1475</TotalTime>
  <Words>117</Words>
  <Application>Microsoft Office PowerPoint</Application>
  <PresentationFormat>Carta (216 x 279 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Alex</cp:lastModifiedBy>
  <cp:revision>41</cp:revision>
  <cp:lastPrinted>2015-06-25T22:36:16Z</cp:lastPrinted>
  <dcterms:created xsi:type="dcterms:W3CDTF">2015-05-14T14:12:36Z</dcterms:created>
  <dcterms:modified xsi:type="dcterms:W3CDTF">2016-01-17T16:02:11Z</dcterms:modified>
</cp:coreProperties>
</file>