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414" y="-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identidades trigonométricas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31052" y="1108459"/>
            <a:ext cx="1349663" cy="1461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latin typeface="Arial" panose="020B0604020202020204" pitchFamily="34" charset="0"/>
                <a:cs typeface="Arial" panose="020B0604020202020204" pitchFamily="34" charset="0"/>
              </a:rPr>
              <a:t>Expresiones que involucran funciones trigonométricas que son válidas para cualquier ángulo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99334" y="-1173716"/>
            <a:ext cx="256042" cy="345053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739849" y="6871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1974726" y="1111628"/>
            <a:ext cx="1495476" cy="151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Relaciones trigonométricas básicas y de las definiciones establecidas de las funciones trigonométricas</a:t>
            </a:r>
          </a:p>
        </p:txBody>
      </p:sp>
      <p:cxnSp>
        <p:nvCxnSpPr>
          <p:cNvPr id="217" name="Conector angular 216"/>
          <p:cNvCxnSpPr>
            <a:stCxn id="139" idx="0"/>
          </p:cNvCxnSpPr>
          <p:nvPr/>
        </p:nvCxnSpPr>
        <p:spPr>
          <a:xfrm rot="16200000" flipH="1" flipV="1">
            <a:off x="5451455" y="-152953"/>
            <a:ext cx="8521" cy="2543653"/>
          </a:xfrm>
          <a:prstGeom prst="bentConnector4">
            <a:avLst>
              <a:gd name="adj1" fmla="val -1444584"/>
              <a:gd name="adj2" fmla="val 998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852020" y="483167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</a:t>
            </a:r>
            <a:r>
              <a:rPr lang="es-ES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pitágoricas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10800000">
            <a:off x="1340134" y="4824085"/>
            <a:ext cx="1224780" cy="12447"/>
          </a:xfrm>
          <a:prstGeom prst="bentConnector4">
            <a:avLst>
              <a:gd name="adj1" fmla="val 378"/>
              <a:gd name="adj2" fmla="val 6927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856065" y="531080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815582" y="5755687"/>
            <a:ext cx="1197273" cy="52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1307411" y="5648445"/>
            <a:ext cx="214051" cy="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2157538" y="6871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deducen de</a:t>
            </a:r>
          </a:p>
        </p:txBody>
      </p:sp>
      <p:cxnSp>
        <p:nvCxnSpPr>
          <p:cNvPr id="275" name="Conector angular 274"/>
          <p:cNvCxnSpPr/>
          <p:nvPr/>
        </p:nvCxnSpPr>
        <p:spPr>
          <a:xfrm rot="5400000">
            <a:off x="2612645" y="993998"/>
            <a:ext cx="203589" cy="6329"/>
          </a:xfrm>
          <a:prstGeom prst="bentConnector3">
            <a:avLst>
              <a:gd name="adj1" fmla="val 103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2140823" y="484170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recíprocas</a:t>
            </a:r>
          </a:p>
        </p:txBody>
      </p:sp>
      <p:cxnSp>
        <p:nvCxnSpPr>
          <p:cNvPr id="281" name="Conector angular 280"/>
          <p:cNvCxnSpPr/>
          <p:nvPr/>
        </p:nvCxnSpPr>
        <p:spPr>
          <a:xfrm>
            <a:off x="2564914" y="4748982"/>
            <a:ext cx="1384701" cy="825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491613" y="533715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entre ellas están</a:t>
            </a:r>
          </a:p>
        </p:txBody>
      </p:sp>
      <p:cxnSp>
        <p:nvCxnSpPr>
          <p:cNvPr id="283" name="Conector angular 282"/>
          <p:cNvCxnSpPr>
            <a:stCxn id="280" idx="2"/>
            <a:endCxn id="197" idx="0"/>
          </p:cNvCxnSpPr>
          <p:nvPr/>
        </p:nvCxnSpPr>
        <p:spPr>
          <a:xfrm rot="5400000">
            <a:off x="2636072" y="5266299"/>
            <a:ext cx="13424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491613" y="5656312"/>
            <a:ext cx="950193" cy="606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878605" y="5591078"/>
            <a:ext cx="138269" cy="3786"/>
          </a:xfrm>
          <a:prstGeom prst="bentConnector3">
            <a:avLst>
              <a:gd name="adj1" fmla="val -11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73427" y="1114613"/>
            <a:ext cx="1345452" cy="684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La resolución de ecuaciones trigonométricas</a:t>
            </a: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323158" y="-1139200"/>
            <a:ext cx="253971" cy="33920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580056" y="18821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</a:p>
        </p:txBody>
      </p:sp>
      <p:cxnSp>
        <p:nvCxnSpPr>
          <p:cNvPr id="338" name="Conector angular 337"/>
          <p:cNvCxnSpPr>
            <a:stCxn id="335" idx="2"/>
          </p:cNvCxnSpPr>
          <p:nvPr/>
        </p:nvCxnSpPr>
        <p:spPr>
          <a:xfrm rot="16200000" flipH="1">
            <a:off x="8077803" y="1867267"/>
            <a:ext cx="143030" cy="6330"/>
          </a:xfrm>
          <a:prstGeom prst="bentConnector3">
            <a:avLst>
              <a:gd name="adj1" fmla="val -49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2518" y="2216656"/>
            <a:ext cx="1524563" cy="1103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los valores de los ángulos que cumplen ciertas condiciones o satisfacen una función trigonométrica dada</a:t>
            </a:r>
          </a:p>
        </p:txBody>
      </p:sp>
      <p:cxnSp>
        <p:nvCxnSpPr>
          <p:cNvPr id="340" name="Conector angular 339"/>
          <p:cNvCxnSpPr/>
          <p:nvPr/>
        </p:nvCxnSpPr>
        <p:spPr>
          <a:xfrm rot="5400000">
            <a:off x="8069074" y="2138922"/>
            <a:ext cx="14439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82595" y="3831544"/>
            <a:ext cx="1484486" cy="956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las identidades trigonométricas fundamentales, las funciones trigonométricas, sus recíprocas e inversas</a:t>
            </a: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582400" y="68510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aplican en</a:t>
            </a: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8045547" y="1014007"/>
            <a:ext cx="198674" cy="25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 descr="Conector entre nodos" title="conector"/>
          <p:cNvSpPr txBox="1"/>
          <p:nvPr/>
        </p:nvSpPr>
        <p:spPr>
          <a:xfrm>
            <a:off x="4170430" y="6731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plantean</a:t>
            </a: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640167" y="1114614"/>
            <a:ext cx="1111430" cy="817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Identidades para la suma de ángulos</a:t>
            </a:r>
          </a:p>
        </p:txBody>
      </p:sp>
      <p:sp>
        <p:nvSpPr>
          <p:cNvPr id="138" name="Rectángulo 137" descr="Nodo de primer nivel" title="Nodo01"/>
          <p:cNvSpPr/>
          <p:nvPr/>
        </p:nvSpPr>
        <p:spPr>
          <a:xfrm>
            <a:off x="4936486" y="1109826"/>
            <a:ext cx="1059223" cy="74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Identidades para la diferencia de ángulos</a:t>
            </a:r>
          </a:p>
        </p:txBody>
      </p:sp>
      <p:sp>
        <p:nvSpPr>
          <p:cNvPr id="139" name="Rectángulo 138" descr="Nodo de primer nivel" title="Nodo01"/>
          <p:cNvSpPr/>
          <p:nvPr/>
        </p:nvSpPr>
        <p:spPr>
          <a:xfrm>
            <a:off x="6160463" y="1114614"/>
            <a:ext cx="1134158" cy="74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Identidades para ángulos dobles</a:t>
            </a: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2051069" y="319803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3473375" y="484170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por cocientes</a:t>
            </a:r>
          </a:p>
        </p:txBody>
      </p:sp>
      <p:cxnSp>
        <p:nvCxnSpPr>
          <p:cNvPr id="180" name="Conector angular 179"/>
          <p:cNvCxnSpPr/>
          <p:nvPr/>
        </p:nvCxnSpPr>
        <p:spPr>
          <a:xfrm rot="5400000">
            <a:off x="2491458" y="2713446"/>
            <a:ext cx="144049" cy="1"/>
          </a:xfrm>
          <a:prstGeom prst="bentConnector3">
            <a:avLst>
              <a:gd name="adj1" fmla="val 3497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2485014" y="4674927"/>
            <a:ext cx="144049" cy="1"/>
          </a:xfrm>
          <a:prstGeom prst="bentConnector3">
            <a:avLst>
              <a:gd name="adj1" fmla="val -7963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3" y="5841420"/>
            <a:ext cx="1028109" cy="338609"/>
          </a:xfrm>
          <a:prstGeom prst="rect">
            <a:avLst/>
          </a:prstGeom>
        </p:spPr>
      </p:pic>
      <p:cxnSp>
        <p:nvCxnSpPr>
          <p:cNvPr id="193" name="Conector angular 192"/>
          <p:cNvCxnSpPr/>
          <p:nvPr/>
        </p:nvCxnSpPr>
        <p:spPr>
          <a:xfrm rot="5400000">
            <a:off x="1328370" y="5283305"/>
            <a:ext cx="172130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 descr="Conector entre nodos" title="conector"/>
          <p:cNvSpPr txBox="1"/>
          <p:nvPr/>
        </p:nvSpPr>
        <p:spPr>
          <a:xfrm>
            <a:off x="2144607" y="53334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2246002" y="5681851"/>
            <a:ext cx="960016" cy="8565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angular 200"/>
          <p:cNvCxnSpPr/>
          <p:nvPr/>
        </p:nvCxnSpPr>
        <p:spPr>
          <a:xfrm rot="5400000">
            <a:off x="2638197" y="5610352"/>
            <a:ext cx="137862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20" y="5707436"/>
            <a:ext cx="723980" cy="7467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13" y="5726935"/>
            <a:ext cx="721775" cy="450281"/>
          </a:xfrm>
          <a:prstGeom prst="rect">
            <a:avLst/>
          </a:prstGeom>
        </p:spPr>
      </p:pic>
      <p:sp>
        <p:nvSpPr>
          <p:cNvPr id="101" name="CuadroTexto 100" descr="Conector entre nodos" title="conector"/>
          <p:cNvSpPr txBox="1"/>
          <p:nvPr/>
        </p:nvSpPr>
        <p:spPr>
          <a:xfrm>
            <a:off x="3609214" y="22763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expresadas</a:t>
            </a:r>
          </a:p>
        </p:txBody>
      </p:sp>
      <p:cxnSp>
        <p:nvCxnSpPr>
          <p:cNvPr id="102" name="Conector angular 101"/>
          <p:cNvCxnSpPr/>
          <p:nvPr/>
        </p:nvCxnSpPr>
        <p:spPr>
          <a:xfrm rot="5400000">
            <a:off x="4120153" y="2000949"/>
            <a:ext cx="144049" cy="1"/>
          </a:xfrm>
          <a:prstGeom prst="bentConnector3">
            <a:avLst>
              <a:gd name="adj1" fmla="val 2695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 descr="Nodo de segundo nivel" title="Nodo02"/>
          <p:cNvSpPr/>
          <p:nvPr/>
        </p:nvSpPr>
        <p:spPr>
          <a:xfrm>
            <a:off x="3428001" y="2973808"/>
            <a:ext cx="1383268" cy="4739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términos de las mismas funciones</a:t>
            </a:r>
          </a:p>
        </p:txBody>
      </p:sp>
      <p:sp>
        <p:nvSpPr>
          <p:cNvPr id="109" name="Rectángulo 108" descr="Nodo de tercer nivel" title="Nodo03"/>
          <p:cNvSpPr/>
          <p:nvPr/>
        </p:nvSpPr>
        <p:spPr>
          <a:xfrm>
            <a:off x="2868392" y="3852239"/>
            <a:ext cx="2502483" cy="6719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adroTexto 112" descr="Conector entre nodos" title="conector"/>
          <p:cNvSpPr txBox="1"/>
          <p:nvPr/>
        </p:nvSpPr>
        <p:spPr>
          <a:xfrm>
            <a:off x="4921562" y="19355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deducen de</a:t>
            </a:r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4825656" y="2257425"/>
            <a:ext cx="1408093" cy="587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fórmulas correspondientes a la suma de ángulos</a:t>
            </a:r>
          </a:p>
        </p:txBody>
      </p:sp>
      <p:sp>
        <p:nvSpPr>
          <p:cNvPr id="115" name="Rectángulo 114" descr="Nodo de tercer nivel" title="Nodo03"/>
          <p:cNvSpPr/>
          <p:nvPr/>
        </p:nvSpPr>
        <p:spPr>
          <a:xfrm>
            <a:off x="4627476" y="5320352"/>
            <a:ext cx="2602682" cy="6719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angular 115"/>
          <p:cNvCxnSpPr/>
          <p:nvPr/>
        </p:nvCxnSpPr>
        <p:spPr>
          <a:xfrm rot="5400000">
            <a:off x="5460215" y="2906775"/>
            <a:ext cx="144049" cy="1"/>
          </a:xfrm>
          <a:prstGeom prst="bentConnector3">
            <a:avLst>
              <a:gd name="adj1" fmla="val 2090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01" y="3912672"/>
            <a:ext cx="2260866" cy="46426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81" y="5411921"/>
            <a:ext cx="2426643" cy="498308"/>
          </a:xfrm>
          <a:prstGeom prst="rect">
            <a:avLst/>
          </a:prstGeom>
        </p:spPr>
      </p:pic>
      <p:sp>
        <p:nvSpPr>
          <p:cNvPr id="127" name="CuadroTexto 126" descr="Conector entre nodos" title="conector"/>
          <p:cNvSpPr txBox="1"/>
          <p:nvPr/>
        </p:nvSpPr>
        <p:spPr>
          <a:xfrm>
            <a:off x="4951152" y="31366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estas son</a:t>
            </a:r>
          </a:p>
        </p:txBody>
      </p:sp>
      <p:cxnSp>
        <p:nvCxnSpPr>
          <p:cNvPr id="129" name="Conector angular 128"/>
          <p:cNvCxnSpPr/>
          <p:nvPr/>
        </p:nvCxnSpPr>
        <p:spPr>
          <a:xfrm rot="5400000">
            <a:off x="5469879" y="3438474"/>
            <a:ext cx="144049" cy="1"/>
          </a:xfrm>
          <a:prstGeom prst="bentConnector3">
            <a:avLst>
              <a:gd name="adj1" fmla="val 13544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6160463" y="229319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obtienen</a:t>
            </a:r>
          </a:p>
        </p:txBody>
      </p:sp>
      <p:sp>
        <p:nvSpPr>
          <p:cNvPr id="133" name="Rectángulo 132" descr="Nodo de segundo nivel" title="Nodo02"/>
          <p:cNvSpPr/>
          <p:nvPr/>
        </p:nvSpPr>
        <p:spPr>
          <a:xfrm>
            <a:off x="6054653" y="3014241"/>
            <a:ext cx="1334043" cy="587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simplificar las identidades de la suma de ángulos</a:t>
            </a:r>
          </a:p>
        </p:txBody>
      </p:sp>
      <p:sp>
        <p:nvSpPr>
          <p:cNvPr id="134" name="CuadroTexto 133" descr="Conector entre nodos" title="conector"/>
          <p:cNvSpPr txBox="1"/>
          <p:nvPr/>
        </p:nvSpPr>
        <p:spPr>
          <a:xfrm>
            <a:off x="6160457" y="37139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140" name="Rectángulo 139" descr="Nodo de tercer nivel" title="Nodo03"/>
          <p:cNvSpPr/>
          <p:nvPr/>
        </p:nvSpPr>
        <p:spPr>
          <a:xfrm>
            <a:off x="5668266" y="4237736"/>
            <a:ext cx="1665633" cy="593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6" y="4300302"/>
            <a:ext cx="1458152" cy="447715"/>
          </a:xfrm>
          <a:prstGeom prst="rect">
            <a:avLst/>
          </a:prstGeom>
        </p:spPr>
      </p:pic>
      <p:sp>
        <p:nvSpPr>
          <p:cNvPr id="148" name="CuadroTexto 147" descr="Conector entre nodos" title="conector"/>
          <p:cNvSpPr txBox="1"/>
          <p:nvPr/>
        </p:nvSpPr>
        <p:spPr>
          <a:xfrm>
            <a:off x="7681125" y="349470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1195144" y="996848"/>
            <a:ext cx="192521" cy="631"/>
          </a:xfrm>
          <a:prstGeom prst="bentConnector3">
            <a:avLst>
              <a:gd name="adj1" fmla="val 1093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5400000">
            <a:off x="2661535" y="615897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94379" y="933486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4694378" y="616198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/>
          <p:nvPr/>
        </p:nvCxnSpPr>
        <p:spPr>
          <a:xfrm rot="5400000">
            <a:off x="5425559" y="1041092"/>
            <a:ext cx="114437" cy="2"/>
          </a:xfrm>
          <a:prstGeom prst="bentConnector3">
            <a:avLst>
              <a:gd name="adj1" fmla="val 100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5400000">
            <a:off x="4107535" y="2572754"/>
            <a:ext cx="144049" cy="1"/>
          </a:xfrm>
          <a:prstGeom prst="bentConnector3">
            <a:avLst>
              <a:gd name="adj1" fmla="val 3203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3863765" y="5295243"/>
            <a:ext cx="172130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5400000">
            <a:off x="5433963" y="1917074"/>
            <a:ext cx="114437" cy="2"/>
          </a:xfrm>
          <a:prstGeom prst="bentConnector3">
            <a:avLst>
              <a:gd name="adj1" fmla="val 100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5428122" y="2167602"/>
            <a:ext cx="114437" cy="2"/>
          </a:xfrm>
          <a:prstGeom prst="bentConnector3">
            <a:avLst>
              <a:gd name="adj1" fmla="val 1153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/>
          <p:nvPr/>
        </p:nvCxnSpPr>
        <p:spPr>
          <a:xfrm rot="5400000">
            <a:off x="6668006" y="1912955"/>
            <a:ext cx="114437" cy="2"/>
          </a:xfrm>
          <a:prstGeom prst="bentConnector3">
            <a:avLst>
              <a:gd name="adj1" fmla="val 427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6664458" y="2573985"/>
            <a:ext cx="114437" cy="2"/>
          </a:xfrm>
          <a:prstGeom prst="bentConnector3">
            <a:avLst>
              <a:gd name="adj1" fmla="val 427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6649649" y="3678866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/>
          <p:nvPr/>
        </p:nvCxnSpPr>
        <p:spPr>
          <a:xfrm rot="5400000">
            <a:off x="6642166" y="3984696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8127321" y="3406685"/>
            <a:ext cx="144049" cy="1"/>
          </a:xfrm>
          <a:prstGeom prst="bentConnector3">
            <a:avLst>
              <a:gd name="adj1" fmla="val 1464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03"/>
          <p:cNvCxnSpPr/>
          <p:nvPr/>
        </p:nvCxnSpPr>
        <p:spPr>
          <a:xfrm rot="5400000">
            <a:off x="8120230" y="3735789"/>
            <a:ext cx="144049" cy="1"/>
          </a:xfrm>
          <a:prstGeom prst="bentConnector3">
            <a:avLst>
              <a:gd name="adj1" fmla="val 1123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3618343" y="351145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208" name="Conector angular 207"/>
          <p:cNvCxnSpPr/>
          <p:nvPr/>
        </p:nvCxnSpPr>
        <p:spPr>
          <a:xfrm rot="5400000">
            <a:off x="4095041" y="3511062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>
            <a:off x="4098404" y="3783573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 descr="Nodo de tercer nivel" title="Nodo03"/>
          <p:cNvSpPr/>
          <p:nvPr/>
        </p:nvSpPr>
        <p:spPr>
          <a:xfrm>
            <a:off x="7545058" y="5268470"/>
            <a:ext cx="1260473" cy="472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resolución de triángulos no rectángulos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uadroTexto 83" descr="Conector entre nodos" title="conector"/>
          <p:cNvSpPr txBox="1"/>
          <p:nvPr/>
        </p:nvSpPr>
        <p:spPr>
          <a:xfrm>
            <a:off x="7633667" y="491259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aplican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Conector angular 84"/>
          <p:cNvCxnSpPr/>
          <p:nvPr/>
        </p:nvCxnSpPr>
        <p:spPr>
          <a:xfrm rot="5400000">
            <a:off x="8100192" y="4859926"/>
            <a:ext cx="144049" cy="1"/>
          </a:xfrm>
          <a:prstGeom prst="bentConnector3">
            <a:avLst>
              <a:gd name="adj1" fmla="val -34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 descr="Conector entre nodos" title="conector"/>
          <p:cNvSpPr txBox="1"/>
          <p:nvPr/>
        </p:nvSpPr>
        <p:spPr>
          <a:xfrm>
            <a:off x="7540924" y="5853636"/>
            <a:ext cx="1277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además utilizan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90" descr="Nodo de tercer nivel" title="Nodo03"/>
          <p:cNvSpPr/>
          <p:nvPr/>
        </p:nvSpPr>
        <p:spPr>
          <a:xfrm>
            <a:off x="7591462" y="6221631"/>
            <a:ext cx="1145842" cy="39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teoremas del seno y del coseno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Conector angular 92"/>
          <p:cNvCxnSpPr/>
          <p:nvPr/>
        </p:nvCxnSpPr>
        <p:spPr>
          <a:xfrm rot="16200000" flipH="1">
            <a:off x="8103780" y="5181023"/>
            <a:ext cx="143030" cy="6330"/>
          </a:xfrm>
          <a:prstGeom prst="bentConnector3">
            <a:avLst>
              <a:gd name="adj1" fmla="val 1059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/>
          <p:nvPr/>
        </p:nvCxnSpPr>
        <p:spPr>
          <a:xfrm rot="5400000">
            <a:off x="8099933" y="5816457"/>
            <a:ext cx="14439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/>
          <p:nvPr/>
        </p:nvCxnSpPr>
        <p:spPr>
          <a:xfrm rot="16200000" flipH="1">
            <a:off x="8103779" y="6134481"/>
            <a:ext cx="143030" cy="6330"/>
          </a:xfrm>
          <a:prstGeom prst="bentConnector3">
            <a:avLst>
              <a:gd name="adj1" fmla="val 1015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158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51</cp:revision>
  <cp:lastPrinted>2015-06-25T22:36:16Z</cp:lastPrinted>
  <dcterms:created xsi:type="dcterms:W3CDTF">2015-05-14T14:12:36Z</dcterms:created>
  <dcterms:modified xsi:type="dcterms:W3CDTF">2016-07-18T21:20:06Z</dcterms:modified>
</cp:coreProperties>
</file>