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 descr="Nodo de cuarto nivel&#10;" title="Nodo04"/>
          <p:cNvSpPr/>
          <p:nvPr/>
        </p:nvSpPr>
        <p:spPr>
          <a:xfrm>
            <a:off x="2660865" y="4663099"/>
            <a:ext cx="614352" cy="359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cuarto nivel&#10;" title="Nodo04"/>
          <p:cNvSpPr/>
          <p:nvPr/>
        </p:nvSpPr>
        <p:spPr>
          <a:xfrm>
            <a:off x="1187301" y="4639593"/>
            <a:ext cx="686316" cy="43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 descr="Nodo de cuarto nivel&#10;" title="Nodo04"/>
          <p:cNvSpPr/>
          <p:nvPr/>
        </p:nvSpPr>
        <p:spPr>
          <a:xfrm>
            <a:off x="562741" y="4675876"/>
            <a:ext cx="269934" cy="25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7732076" y="3720373"/>
            <a:ext cx="1122626" cy="433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cuarto nivel&#10;" title="Nodo04"/>
          <p:cNvSpPr/>
          <p:nvPr/>
        </p:nvSpPr>
        <p:spPr>
          <a:xfrm>
            <a:off x="1401509" y="5156234"/>
            <a:ext cx="1657101" cy="574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positivo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igual a cero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 negativo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4676061" y="3527089"/>
            <a:ext cx="1238723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ángulo 116" descr="Nodo de tercer nivel" title="Nodo03"/>
          <p:cNvSpPr/>
          <p:nvPr/>
        </p:nvSpPr>
        <p:spPr>
          <a:xfrm>
            <a:off x="406501" y="2666779"/>
            <a:ext cx="1052214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ángulo 102" descr="Nodo de tercer nivel" title="Nodo03"/>
          <p:cNvSpPr/>
          <p:nvPr/>
        </p:nvSpPr>
        <p:spPr>
          <a:xfrm>
            <a:off x="3562836" y="3181344"/>
            <a:ext cx="1449536" cy="3033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 descr="Título del guion" title="Titulo"/>
          <p:cNvSpPr/>
          <p:nvPr/>
        </p:nvSpPr>
        <p:spPr>
          <a:xfrm>
            <a:off x="1609777" y="78445"/>
            <a:ext cx="5346173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potenciación y la radicación de números reales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203996" y="702310"/>
            <a:ext cx="1249462" cy="34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Potenciación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48988" y="1554264"/>
            <a:ext cx="1170452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abreviado de factores iguales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487223" y="2656883"/>
            <a:ext cx="431054" cy="373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08306" y="3770964"/>
            <a:ext cx="582150" cy="373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entero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562835" y="700653"/>
            <a:ext cx="1443003" cy="372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Notación científica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762862" y="1551652"/>
            <a:ext cx="1042346" cy="5723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notación exponencial  abreviada 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762053" y="3964063"/>
            <a:ext cx="882662" cy="641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radicando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163567" y="703797"/>
            <a:ext cx="1124746" cy="25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724678" y="2573454"/>
            <a:ext cx="1140925" cy="5628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roceso para eliminar radicales de los denominadores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segundo nivel" title="Nodo02"/>
          <p:cNvSpPr/>
          <p:nvPr/>
        </p:nvSpPr>
        <p:spPr>
          <a:xfrm>
            <a:off x="1656027" y="1553474"/>
            <a:ext cx="904062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segundo nivel" title="Nodo02"/>
          <p:cNvSpPr/>
          <p:nvPr/>
        </p:nvSpPr>
        <p:spPr>
          <a:xfrm>
            <a:off x="2806964" y="1554002"/>
            <a:ext cx="922773" cy="569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segundo nivel" title="Nodo02"/>
          <p:cNvSpPr/>
          <p:nvPr/>
        </p:nvSpPr>
        <p:spPr>
          <a:xfrm>
            <a:off x="4834180" y="1561178"/>
            <a:ext cx="917348" cy="5698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operación inversa a la potenciación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segundo nivel" title="Nodo02"/>
          <p:cNvSpPr/>
          <p:nvPr/>
        </p:nvSpPr>
        <p:spPr>
          <a:xfrm>
            <a:off x="6661598" y="1575615"/>
            <a:ext cx="957231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segundo nivel" title="Nodo02"/>
          <p:cNvSpPr/>
          <p:nvPr/>
        </p:nvSpPr>
        <p:spPr>
          <a:xfrm>
            <a:off x="5803618" y="1566090"/>
            <a:ext cx="810114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segundo nivel" title="Nodo02"/>
          <p:cNvSpPr/>
          <p:nvPr/>
        </p:nvSpPr>
        <p:spPr>
          <a:xfrm>
            <a:off x="7755494" y="1575005"/>
            <a:ext cx="1075792" cy="5846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racionalización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945922" y="2653508"/>
            <a:ext cx="763906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2743050" y="2657914"/>
            <a:ext cx="1054306" cy="481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otenciación</a:t>
            </a:r>
          </a:p>
          <a:p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ángulo 178" descr="Nodo de segundo nivel" title="Nodo02"/>
          <p:cNvSpPr/>
          <p:nvPr/>
        </p:nvSpPr>
        <p:spPr>
          <a:xfrm>
            <a:off x="6593509" y="2534089"/>
            <a:ext cx="1102001" cy="905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dición y 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otenciación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ángulo 80" descr="Nodo de cuarto nivel&#10;" title="Nodo04"/>
          <p:cNvSpPr/>
          <p:nvPr/>
        </p:nvSpPr>
        <p:spPr>
          <a:xfrm>
            <a:off x="1223730" y="3770967"/>
            <a:ext cx="60329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ángulo 82" descr="Nodo de cuarto nivel&#10;" title="Nodo04"/>
          <p:cNvSpPr/>
          <p:nvPr/>
        </p:nvSpPr>
        <p:spPr>
          <a:xfrm>
            <a:off x="1937513" y="3783792"/>
            <a:ext cx="576034" cy="334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entero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ángulo 83" descr="Nodo de cuarto nivel&#10;" title="Nodo04"/>
          <p:cNvSpPr/>
          <p:nvPr/>
        </p:nvSpPr>
        <p:spPr>
          <a:xfrm>
            <a:off x="2673047" y="3780450"/>
            <a:ext cx="59422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359391" y="32657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7823757" y="3464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CuadroTexto 172" descr="Conector entre nodos" title="conector"/>
          <p:cNvSpPr txBox="1"/>
          <p:nvPr/>
        </p:nvSpPr>
        <p:spPr>
          <a:xfrm>
            <a:off x="3937781" y="1198571"/>
            <a:ext cx="689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CuadroTexto 306" descr="Conector entre nodos" title="conector"/>
          <p:cNvSpPr txBox="1"/>
          <p:nvPr/>
        </p:nvSpPr>
        <p:spPr>
          <a:xfrm>
            <a:off x="544057" y="2236916"/>
            <a:ext cx="782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CuadroTexto 316" descr="Conector entre nodos" title="conector"/>
          <p:cNvSpPr txBox="1"/>
          <p:nvPr/>
        </p:nvSpPr>
        <p:spPr>
          <a:xfrm>
            <a:off x="569700" y="1229903"/>
            <a:ext cx="7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4950849" y="1197419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CuadroTexto 318" descr="Conector entre nodos" title="conector"/>
          <p:cNvSpPr txBox="1"/>
          <p:nvPr/>
        </p:nvSpPr>
        <p:spPr>
          <a:xfrm>
            <a:off x="7874328" y="1205951"/>
            <a:ext cx="84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establece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6755733" y="1208198"/>
            <a:ext cx="769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CuadroTexto 320" descr="Conector entre nodos" title="conector"/>
          <p:cNvSpPr txBox="1"/>
          <p:nvPr/>
        </p:nvSpPr>
        <p:spPr>
          <a:xfrm>
            <a:off x="2877869" y="1218379"/>
            <a:ext cx="779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CuadroTexto 321" descr="Conector entre nodos" title="conector"/>
          <p:cNvSpPr txBox="1"/>
          <p:nvPr/>
        </p:nvSpPr>
        <p:spPr>
          <a:xfrm>
            <a:off x="1865745" y="1229792"/>
            <a:ext cx="485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CuadroTexto 322" descr="Conector entre nodos" title="conector"/>
          <p:cNvSpPr txBox="1"/>
          <p:nvPr/>
        </p:nvSpPr>
        <p:spPr>
          <a:xfrm>
            <a:off x="5965694" y="1207853"/>
            <a:ext cx="48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CuadroTexto 323" descr="Conector entre nodos" title="conector"/>
          <p:cNvSpPr txBox="1"/>
          <p:nvPr/>
        </p:nvSpPr>
        <p:spPr>
          <a:xfrm>
            <a:off x="4012619" y="2284542"/>
            <a:ext cx="547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CuadroTexto 324" descr="Conector entre nodos" title="conector"/>
          <p:cNvSpPr txBox="1"/>
          <p:nvPr/>
        </p:nvSpPr>
        <p:spPr>
          <a:xfrm>
            <a:off x="3070803" y="224644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CuadroTexto 325" descr="Conector entre nodos" title="conector"/>
          <p:cNvSpPr txBox="1"/>
          <p:nvPr/>
        </p:nvSpPr>
        <p:spPr>
          <a:xfrm>
            <a:off x="1905872" y="2236917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CuadroTexto 326" descr="Conector entre nodos" title="conector"/>
          <p:cNvSpPr txBox="1"/>
          <p:nvPr/>
        </p:nvSpPr>
        <p:spPr>
          <a:xfrm>
            <a:off x="4908189" y="2275017"/>
            <a:ext cx="773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6937926" y="222739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6001897" y="2422676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CuadroTexto 329" descr="Conector entre nodos" title="conector"/>
          <p:cNvSpPr txBox="1"/>
          <p:nvPr/>
        </p:nvSpPr>
        <p:spPr>
          <a:xfrm>
            <a:off x="8115608" y="2256373"/>
            <a:ext cx="35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7891142" y="3387214"/>
            <a:ext cx="811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CuadroTexto 333" descr="Conector entre nodos" title="conector"/>
          <p:cNvSpPr txBox="1"/>
          <p:nvPr/>
        </p:nvSpPr>
        <p:spPr>
          <a:xfrm>
            <a:off x="1142634" y="4322400"/>
            <a:ext cx="767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CuadroTexto 335" descr="Conector entre nodos" title="conector"/>
          <p:cNvSpPr txBox="1"/>
          <p:nvPr/>
        </p:nvSpPr>
        <p:spPr>
          <a:xfrm>
            <a:off x="299020" y="4322400"/>
            <a:ext cx="792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1302535" y="3265966"/>
            <a:ext cx="811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CuadroTexto 337" descr="Conector entre nodos" title="conector"/>
          <p:cNvSpPr txBox="1"/>
          <p:nvPr/>
        </p:nvSpPr>
        <p:spPr>
          <a:xfrm>
            <a:off x="1883345" y="3265195"/>
            <a:ext cx="8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CuadroTexto 338" descr="Conector entre nodos" title="conector"/>
          <p:cNvSpPr txBox="1"/>
          <p:nvPr/>
        </p:nvSpPr>
        <p:spPr>
          <a:xfrm>
            <a:off x="1823235" y="4319403"/>
            <a:ext cx="815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CuadroTexto 339" descr="Conector entre nodos" title="conector"/>
          <p:cNvSpPr txBox="1"/>
          <p:nvPr/>
        </p:nvSpPr>
        <p:spPr>
          <a:xfrm>
            <a:off x="2625363" y="4319403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igual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Conector angular 297"/>
          <p:cNvCxnSpPr>
            <a:stCxn id="216" idx="2"/>
            <a:endCxn id="173" idx="0"/>
          </p:cNvCxnSpPr>
          <p:nvPr/>
        </p:nvCxnSpPr>
        <p:spPr>
          <a:xfrm rot="5400000">
            <a:off x="4220499" y="1134733"/>
            <a:ext cx="125814" cy="18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335" idx="2"/>
            <a:endCxn id="323" idx="0"/>
          </p:cNvCxnSpPr>
          <p:nvPr/>
        </p:nvCxnSpPr>
        <p:spPr>
          <a:xfrm rot="5400000">
            <a:off x="6342438" y="824351"/>
            <a:ext cx="247152" cy="5198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44" idx="2"/>
            <a:endCxn id="307" idx="0"/>
          </p:cNvCxnSpPr>
          <p:nvPr/>
        </p:nvCxnSpPr>
        <p:spPr>
          <a:xfrm rot="16200000" flipH="1">
            <a:off x="873538" y="2175170"/>
            <a:ext cx="122422" cy="10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127" idx="2"/>
            <a:endCxn id="326" idx="0"/>
          </p:cNvCxnSpPr>
          <p:nvPr/>
        </p:nvCxnSpPr>
        <p:spPr>
          <a:xfrm rot="16200000" flipH="1">
            <a:off x="2046786" y="2174975"/>
            <a:ext cx="123213" cy="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340"/>
          <p:cNvCxnSpPr>
            <a:stCxn id="136" idx="2"/>
            <a:endCxn id="325" idx="0"/>
          </p:cNvCxnSpPr>
          <p:nvPr/>
        </p:nvCxnSpPr>
        <p:spPr>
          <a:xfrm rot="16200000" flipH="1">
            <a:off x="3209451" y="2182235"/>
            <a:ext cx="123106" cy="53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stCxn id="220" idx="2"/>
            <a:endCxn id="324" idx="0"/>
          </p:cNvCxnSpPr>
          <p:nvPr/>
        </p:nvCxnSpPr>
        <p:spPr>
          <a:xfrm rot="16200000" flipH="1">
            <a:off x="4205034" y="2203019"/>
            <a:ext cx="160523" cy="25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138" idx="2"/>
            <a:endCxn id="327" idx="0"/>
          </p:cNvCxnSpPr>
          <p:nvPr/>
        </p:nvCxnSpPr>
        <p:spPr>
          <a:xfrm rot="16200000" flipH="1">
            <a:off x="5221888" y="2202000"/>
            <a:ext cx="143983" cy="20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r 360"/>
          <p:cNvCxnSpPr>
            <a:stCxn id="152" idx="2"/>
            <a:endCxn id="329" idx="0"/>
          </p:cNvCxnSpPr>
          <p:nvPr/>
        </p:nvCxnSpPr>
        <p:spPr>
          <a:xfrm rot="5400000">
            <a:off x="6065656" y="2279656"/>
            <a:ext cx="282117" cy="39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>
            <a:stCxn id="72" idx="2"/>
            <a:endCxn id="337" idx="0"/>
          </p:cNvCxnSpPr>
          <p:nvPr/>
        </p:nvCxnSpPr>
        <p:spPr>
          <a:xfrm rot="16200000" flipH="1">
            <a:off x="1587953" y="3145447"/>
            <a:ext cx="235316" cy="57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169" idx="2"/>
            <a:endCxn id="338" idx="0"/>
          </p:cNvCxnSpPr>
          <p:nvPr/>
        </p:nvCxnSpPr>
        <p:spPr>
          <a:xfrm rot="5400000">
            <a:off x="2208469" y="3145788"/>
            <a:ext cx="234341" cy="44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327" idx="2"/>
            <a:endCxn id="141" idx="0"/>
          </p:cNvCxnSpPr>
          <p:nvPr/>
        </p:nvCxnSpPr>
        <p:spPr>
          <a:xfrm rot="16200000" flipH="1">
            <a:off x="4784543" y="3016209"/>
            <a:ext cx="1021240" cy="5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>
            <a:stCxn id="343" idx="2"/>
            <a:endCxn id="331" idx="0"/>
          </p:cNvCxnSpPr>
          <p:nvPr/>
        </p:nvCxnSpPr>
        <p:spPr>
          <a:xfrm rot="16200000" flipH="1">
            <a:off x="8170470" y="3260948"/>
            <a:ext cx="250937" cy="15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73" idx="2"/>
            <a:endCxn id="336" idx="0"/>
          </p:cNvCxnSpPr>
          <p:nvPr/>
        </p:nvCxnSpPr>
        <p:spPr>
          <a:xfrm rot="5400000">
            <a:off x="608469" y="4231487"/>
            <a:ext cx="177709" cy="41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>
            <a:stCxn id="81" idx="2"/>
            <a:endCxn id="334" idx="0"/>
          </p:cNvCxnSpPr>
          <p:nvPr/>
        </p:nvCxnSpPr>
        <p:spPr>
          <a:xfrm rot="16200000" flipH="1">
            <a:off x="1426972" y="4222893"/>
            <a:ext cx="197914" cy="1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83" idx="2"/>
            <a:endCxn id="339" idx="0"/>
          </p:cNvCxnSpPr>
          <p:nvPr/>
        </p:nvCxnSpPr>
        <p:spPr>
          <a:xfrm rot="16200000" flipH="1">
            <a:off x="2127774" y="4216366"/>
            <a:ext cx="200793" cy="5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>
            <a:stCxn id="84" idx="2"/>
            <a:endCxn id="340" idx="0"/>
          </p:cNvCxnSpPr>
          <p:nvPr/>
        </p:nvCxnSpPr>
        <p:spPr>
          <a:xfrm rot="5400000">
            <a:off x="2876071" y="4225317"/>
            <a:ext cx="185434" cy="27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>
            <a:stCxn id="334" idx="2"/>
            <a:endCxn id="154" idx="0"/>
          </p:cNvCxnSpPr>
          <p:nvPr/>
        </p:nvCxnSpPr>
        <p:spPr>
          <a:xfrm rot="16200000" flipH="1">
            <a:off x="1485289" y="4594422"/>
            <a:ext cx="86361" cy="3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>
            <a:stCxn id="339" idx="2"/>
            <a:endCxn id="151" idx="0"/>
          </p:cNvCxnSpPr>
          <p:nvPr/>
        </p:nvCxnSpPr>
        <p:spPr>
          <a:xfrm rot="5400000">
            <a:off x="1927436" y="4852859"/>
            <a:ext cx="605999" cy="7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>
            <a:stCxn id="340" idx="2"/>
            <a:endCxn id="157" idx="0"/>
          </p:cNvCxnSpPr>
          <p:nvPr/>
        </p:nvCxnSpPr>
        <p:spPr>
          <a:xfrm rot="16200000" flipH="1">
            <a:off x="2911298" y="4606356"/>
            <a:ext cx="112864" cy="6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>
            <a:stCxn id="337" idx="2"/>
            <a:endCxn id="73" idx="0"/>
          </p:cNvCxnSpPr>
          <p:nvPr/>
        </p:nvCxnSpPr>
        <p:spPr>
          <a:xfrm rot="5400000">
            <a:off x="1066844" y="3129336"/>
            <a:ext cx="274166" cy="10090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>
            <a:stCxn id="337" idx="2"/>
            <a:endCxn id="81" idx="0"/>
          </p:cNvCxnSpPr>
          <p:nvPr/>
        </p:nvCxnSpPr>
        <p:spPr>
          <a:xfrm rot="5400000">
            <a:off x="1479842" y="3542336"/>
            <a:ext cx="274169" cy="1830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>
            <a:stCxn id="338" idx="2"/>
            <a:endCxn id="83" idx="0"/>
          </p:cNvCxnSpPr>
          <p:nvPr/>
        </p:nvCxnSpPr>
        <p:spPr>
          <a:xfrm rot="5400000">
            <a:off x="2130584" y="3590973"/>
            <a:ext cx="287765" cy="978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angular 404"/>
          <p:cNvCxnSpPr>
            <a:stCxn id="338" idx="2"/>
            <a:endCxn id="84" idx="0"/>
          </p:cNvCxnSpPr>
          <p:nvPr/>
        </p:nvCxnSpPr>
        <p:spPr>
          <a:xfrm rot="16200000" flipH="1">
            <a:off x="2504568" y="3314860"/>
            <a:ext cx="284423" cy="646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410"/>
          <p:cNvCxnSpPr>
            <a:stCxn id="331" idx="2"/>
            <a:endCxn id="156" idx="0"/>
          </p:cNvCxnSpPr>
          <p:nvPr/>
        </p:nvCxnSpPr>
        <p:spPr>
          <a:xfrm rot="5400000">
            <a:off x="8243899" y="3667536"/>
            <a:ext cx="102327" cy="33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>
            <a:stCxn id="318" idx="2"/>
            <a:endCxn id="138" idx="0"/>
          </p:cNvCxnSpPr>
          <p:nvPr/>
        </p:nvCxnSpPr>
        <p:spPr>
          <a:xfrm rot="5400000">
            <a:off x="5226417" y="1494689"/>
            <a:ext cx="132927" cy="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152" idx="0"/>
            <a:endCxn id="323" idx="2"/>
          </p:cNvCxnSpPr>
          <p:nvPr/>
        </p:nvCxnSpPr>
        <p:spPr>
          <a:xfrm rot="16200000" flipV="1">
            <a:off x="6143679" y="1501094"/>
            <a:ext cx="127405" cy="25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320" idx="2"/>
            <a:endCxn id="139" idx="0"/>
          </p:cNvCxnSpPr>
          <p:nvPr/>
        </p:nvCxnSpPr>
        <p:spPr>
          <a:xfrm rot="5400000">
            <a:off x="7072157" y="1507088"/>
            <a:ext cx="136585" cy="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angular 431"/>
          <p:cNvCxnSpPr>
            <a:stCxn id="307" idx="2"/>
            <a:endCxn id="117" idx="0"/>
          </p:cNvCxnSpPr>
          <p:nvPr/>
        </p:nvCxnSpPr>
        <p:spPr>
          <a:xfrm rot="5400000">
            <a:off x="834431" y="2565925"/>
            <a:ext cx="199031" cy="26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433"/>
          <p:cNvCxnSpPr>
            <a:stCxn id="326" idx="2"/>
            <a:endCxn id="72" idx="0"/>
          </p:cNvCxnSpPr>
          <p:nvPr/>
        </p:nvCxnSpPr>
        <p:spPr>
          <a:xfrm rot="5400000">
            <a:off x="1811172" y="2359328"/>
            <a:ext cx="189134" cy="405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>
            <a:stCxn id="326" idx="2"/>
            <a:endCxn id="169" idx="0"/>
          </p:cNvCxnSpPr>
          <p:nvPr/>
        </p:nvCxnSpPr>
        <p:spPr>
          <a:xfrm rot="16200000" flipH="1">
            <a:off x="2125422" y="2451054"/>
            <a:ext cx="185759" cy="219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324" idx="2"/>
            <a:endCxn id="103" idx="0"/>
          </p:cNvCxnSpPr>
          <p:nvPr/>
        </p:nvCxnSpPr>
        <p:spPr>
          <a:xfrm rot="16200000" flipH="1">
            <a:off x="3954095" y="2847835"/>
            <a:ext cx="665970" cy="10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angular 441"/>
          <p:cNvCxnSpPr>
            <a:stCxn id="329" idx="2"/>
            <a:endCxn id="284" idx="0"/>
          </p:cNvCxnSpPr>
          <p:nvPr/>
        </p:nvCxnSpPr>
        <p:spPr>
          <a:xfrm rot="5400000">
            <a:off x="5548791" y="3308101"/>
            <a:ext cx="1310555" cy="13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>
            <a:stCxn id="328" idx="2"/>
            <a:endCxn id="179" idx="0"/>
          </p:cNvCxnSpPr>
          <p:nvPr/>
        </p:nvCxnSpPr>
        <p:spPr>
          <a:xfrm rot="16200000" flipH="1">
            <a:off x="7104713" y="2494291"/>
            <a:ext cx="75865" cy="3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angular 447"/>
          <p:cNvCxnSpPr>
            <a:stCxn id="330" idx="2"/>
            <a:endCxn id="343" idx="0"/>
          </p:cNvCxnSpPr>
          <p:nvPr/>
        </p:nvCxnSpPr>
        <p:spPr>
          <a:xfrm rot="16200000" flipH="1">
            <a:off x="8251640" y="2529952"/>
            <a:ext cx="86249" cy="7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317" idx="2"/>
            <a:endCxn id="44" idx="0"/>
          </p:cNvCxnSpPr>
          <p:nvPr/>
        </p:nvCxnSpPr>
        <p:spPr>
          <a:xfrm rot="5400000">
            <a:off x="887573" y="1507376"/>
            <a:ext cx="93529" cy="2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angular 469"/>
          <p:cNvCxnSpPr>
            <a:stCxn id="322" idx="2"/>
            <a:endCxn id="127" idx="0"/>
          </p:cNvCxnSpPr>
          <p:nvPr/>
        </p:nvCxnSpPr>
        <p:spPr>
          <a:xfrm rot="5400000">
            <a:off x="2061967" y="1506715"/>
            <a:ext cx="92850" cy="6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angular 478"/>
          <p:cNvCxnSpPr>
            <a:stCxn id="173" idx="2"/>
            <a:endCxn id="220" idx="0"/>
          </p:cNvCxnSpPr>
          <p:nvPr/>
        </p:nvCxnSpPr>
        <p:spPr>
          <a:xfrm rot="16200000" flipH="1">
            <a:off x="4222130" y="1489746"/>
            <a:ext cx="122249" cy="1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angular 480"/>
          <p:cNvCxnSpPr>
            <a:stCxn id="139" idx="2"/>
            <a:endCxn id="328" idx="0"/>
          </p:cNvCxnSpPr>
          <p:nvPr/>
        </p:nvCxnSpPr>
        <p:spPr>
          <a:xfrm rot="16200000" flipH="1">
            <a:off x="7101843" y="2188454"/>
            <a:ext cx="77308" cy="5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angular 482"/>
          <p:cNvCxnSpPr>
            <a:stCxn id="153" idx="2"/>
            <a:endCxn id="330" idx="0"/>
          </p:cNvCxnSpPr>
          <p:nvPr/>
        </p:nvCxnSpPr>
        <p:spPr>
          <a:xfrm rot="16200000" flipH="1">
            <a:off x="8245506" y="2207492"/>
            <a:ext cx="96764" cy="9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angular 495"/>
          <p:cNvCxnSpPr>
            <a:stCxn id="336" idx="2"/>
            <a:endCxn id="155" idx="0"/>
          </p:cNvCxnSpPr>
          <p:nvPr/>
        </p:nvCxnSpPr>
        <p:spPr>
          <a:xfrm rot="16200000" flipH="1">
            <a:off x="635164" y="4613332"/>
            <a:ext cx="122644" cy="24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>
            <a:stCxn id="4" idx="2"/>
            <a:endCxn id="216" idx="0"/>
          </p:cNvCxnSpPr>
          <p:nvPr/>
        </p:nvCxnSpPr>
        <p:spPr>
          <a:xfrm>
            <a:off x="4282864" y="431136"/>
            <a:ext cx="1473" cy="26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5" idx="2"/>
            <a:endCxn id="321" idx="0"/>
          </p:cNvCxnSpPr>
          <p:nvPr/>
        </p:nvCxnSpPr>
        <p:spPr>
          <a:xfrm rot="16200000" flipH="1">
            <a:off x="2461015" y="411740"/>
            <a:ext cx="174351" cy="1438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5" idx="2"/>
            <a:endCxn id="322" idx="0"/>
          </p:cNvCxnSpPr>
          <p:nvPr/>
        </p:nvCxnSpPr>
        <p:spPr>
          <a:xfrm rot="16200000" flipH="1">
            <a:off x="1875844" y="996910"/>
            <a:ext cx="185764" cy="2799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176" idx="0"/>
            <a:endCxn id="325" idx="2"/>
          </p:cNvCxnSpPr>
          <p:nvPr/>
        </p:nvCxnSpPr>
        <p:spPr>
          <a:xfrm rot="5400000" flipH="1" flipV="1">
            <a:off x="3181610" y="2565867"/>
            <a:ext cx="180640" cy="34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5" idx="2"/>
            <a:endCxn id="317" idx="0"/>
          </p:cNvCxnSpPr>
          <p:nvPr/>
        </p:nvCxnSpPr>
        <p:spPr>
          <a:xfrm rot="5400000">
            <a:off x="1288657" y="689832"/>
            <a:ext cx="185875" cy="894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>
            <a:stCxn id="4" idx="2"/>
            <a:endCxn id="5" idx="0"/>
          </p:cNvCxnSpPr>
          <p:nvPr/>
        </p:nvCxnSpPr>
        <p:spPr>
          <a:xfrm rot="5400000">
            <a:off x="2920209" y="-660345"/>
            <a:ext cx="271174" cy="24541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4" idx="2"/>
            <a:endCxn id="335" idx="0"/>
          </p:cNvCxnSpPr>
          <p:nvPr/>
        </p:nvCxnSpPr>
        <p:spPr>
          <a:xfrm rot="16200000" flipH="1">
            <a:off x="5368072" y="-654072"/>
            <a:ext cx="272661" cy="2443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angular 266"/>
          <p:cNvCxnSpPr>
            <a:stCxn id="335" idx="2"/>
            <a:endCxn id="318" idx="0"/>
          </p:cNvCxnSpPr>
          <p:nvPr/>
        </p:nvCxnSpPr>
        <p:spPr>
          <a:xfrm rot="5400000">
            <a:off x="5891064" y="362543"/>
            <a:ext cx="236718" cy="14330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r 268"/>
          <p:cNvCxnSpPr>
            <a:stCxn id="335" idx="2"/>
            <a:endCxn id="320" idx="0"/>
          </p:cNvCxnSpPr>
          <p:nvPr/>
        </p:nvCxnSpPr>
        <p:spPr>
          <a:xfrm rot="16200000" flipH="1">
            <a:off x="6809563" y="877077"/>
            <a:ext cx="247497" cy="4147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335" idx="2"/>
            <a:endCxn id="319" idx="0"/>
          </p:cNvCxnSpPr>
          <p:nvPr/>
        </p:nvCxnSpPr>
        <p:spPr>
          <a:xfrm rot="16200000" flipH="1">
            <a:off x="7388458" y="298182"/>
            <a:ext cx="245250" cy="15702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319" idx="2"/>
            <a:endCxn id="153" idx="0"/>
          </p:cNvCxnSpPr>
          <p:nvPr/>
        </p:nvCxnSpPr>
        <p:spPr>
          <a:xfrm flipH="1">
            <a:off x="8293390" y="1436783"/>
            <a:ext cx="2837" cy="13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>
            <a:stCxn id="321" idx="2"/>
            <a:endCxn id="136" idx="0"/>
          </p:cNvCxnSpPr>
          <p:nvPr/>
        </p:nvCxnSpPr>
        <p:spPr>
          <a:xfrm>
            <a:off x="3267653" y="1449211"/>
            <a:ext cx="698" cy="10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9" y="2771336"/>
            <a:ext cx="989375" cy="20449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31" y="3266441"/>
            <a:ext cx="1190216" cy="10696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07" y="3658837"/>
            <a:ext cx="1103977" cy="14072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1" y="4744205"/>
            <a:ext cx="132245" cy="10863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8" y="4772796"/>
            <a:ext cx="648897" cy="26476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8" y="4807126"/>
            <a:ext cx="550801" cy="1239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15" y="3820401"/>
            <a:ext cx="1001947" cy="2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2792</TotalTime>
  <Words>104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94</cp:revision>
  <cp:lastPrinted>2015-06-25T22:36:16Z</cp:lastPrinted>
  <dcterms:created xsi:type="dcterms:W3CDTF">2015-05-14T14:12:36Z</dcterms:created>
  <dcterms:modified xsi:type="dcterms:W3CDTF">2015-11-14T10:14:44Z</dcterms:modified>
</cp:coreProperties>
</file>