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5998825" cy="8999538"/>
  <p:notesSz cx="6794500" cy="9918700"/>
  <p:defaultTextStyle>
    <a:defPPr>
      <a:defRPr lang="es-ES"/>
    </a:defPPr>
    <a:lvl1pPr marL="0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1pPr>
    <a:lvl2pPr marL="668498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2pPr>
    <a:lvl3pPr marL="1336990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3pPr>
    <a:lvl4pPr marL="2005486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4pPr>
    <a:lvl5pPr marL="2673979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5pPr>
    <a:lvl6pPr marL="3342476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6pPr>
    <a:lvl7pPr marL="4010969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7pPr>
    <a:lvl8pPr marL="4679466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8pPr>
    <a:lvl9pPr marL="5347961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8" autoAdjust="0"/>
  </p:normalViewPr>
  <p:slideViewPr>
    <p:cSldViewPr snapToGrid="0">
      <p:cViewPr varScale="1">
        <p:scale>
          <a:sx n="73" d="100"/>
          <a:sy n="73" d="100"/>
        </p:scale>
        <p:origin x="82" y="77"/>
      </p:cViewPr>
      <p:guideLst>
        <p:guide orient="horz" pos="2835"/>
        <p:guide pos="50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853" y="1472842"/>
            <a:ext cx="11999119" cy="3133172"/>
          </a:xfrm>
        </p:spPr>
        <p:txBody>
          <a:bodyPr anchor="b"/>
          <a:lstStyle>
            <a:lvl1pPr algn="ctr">
              <a:defRPr sz="787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3" y="4726842"/>
            <a:ext cx="11999119" cy="2172804"/>
          </a:xfrm>
        </p:spPr>
        <p:txBody>
          <a:bodyPr/>
          <a:lstStyle>
            <a:lvl1pPr marL="0" indent="0" algn="ctr">
              <a:buNone/>
              <a:defRPr sz="3149"/>
            </a:lvl1pPr>
            <a:lvl2pPr marL="599938" indent="0" algn="ctr">
              <a:buNone/>
              <a:defRPr sz="2624"/>
            </a:lvl2pPr>
            <a:lvl3pPr marL="1199876" indent="0" algn="ctr">
              <a:buNone/>
              <a:defRPr sz="2362"/>
            </a:lvl3pPr>
            <a:lvl4pPr marL="1799814" indent="0" algn="ctr">
              <a:buNone/>
              <a:defRPr sz="2100"/>
            </a:lvl4pPr>
            <a:lvl5pPr marL="2399751" indent="0" algn="ctr">
              <a:buNone/>
              <a:defRPr sz="2100"/>
            </a:lvl5pPr>
            <a:lvl6pPr marL="2999689" indent="0" algn="ctr">
              <a:buNone/>
              <a:defRPr sz="2100"/>
            </a:lvl6pPr>
            <a:lvl7pPr marL="3599627" indent="0" algn="ctr">
              <a:buNone/>
              <a:defRPr sz="2100"/>
            </a:lvl7pPr>
            <a:lvl8pPr marL="4199565" indent="0" algn="ctr">
              <a:buNone/>
              <a:defRPr sz="2100"/>
            </a:lvl8pPr>
            <a:lvl9pPr marL="4799503" indent="0" algn="ctr">
              <a:buNone/>
              <a:defRPr sz="21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59" y="479142"/>
            <a:ext cx="3449747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19" y="479142"/>
            <a:ext cx="10149255" cy="762669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49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6" y="2243636"/>
            <a:ext cx="13798987" cy="3743557"/>
          </a:xfrm>
        </p:spPr>
        <p:txBody>
          <a:bodyPr anchor="b"/>
          <a:lstStyle>
            <a:lvl1pPr>
              <a:defRPr sz="787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6" y="6022609"/>
            <a:ext cx="13798987" cy="1968648"/>
          </a:xfrm>
        </p:spPr>
        <p:txBody>
          <a:bodyPr/>
          <a:lstStyle>
            <a:lvl1pPr marL="0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1pPr>
            <a:lvl2pPr marL="599938" indent="0">
              <a:buNone/>
              <a:defRPr sz="2624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1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2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3" y="479143"/>
            <a:ext cx="13798987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1"/>
            <a:ext cx="6768252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5" y="2206137"/>
            <a:ext cx="6801584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5" y="3287331"/>
            <a:ext cx="680158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8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10/12/2015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83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5" y="1295767"/>
            <a:ext cx="809940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49"/>
            </a:lvl3pPr>
            <a:lvl4pPr>
              <a:defRPr sz="2624"/>
            </a:lvl4pPr>
            <a:lvl5pPr>
              <a:defRPr sz="2624"/>
            </a:lvl5pPr>
            <a:lvl6pPr>
              <a:defRPr sz="2624"/>
            </a:lvl6pPr>
            <a:lvl7pPr>
              <a:defRPr sz="2624"/>
            </a:lvl7pPr>
            <a:lvl8pPr>
              <a:defRPr sz="2624"/>
            </a:lvl8pPr>
            <a:lvl9pPr>
              <a:defRPr sz="26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6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5" y="1295767"/>
            <a:ext cx="809940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38" indent="0">
              <a:buNone/>
              <a:defRPr sz="3674"/>
            </a:lvl2pPr>
            <a:lvl3pPr marL="1199876" indent="0">
              <a:buNone/>
              <a:defRPr sz="3149"/>
            </a:lvl3pPr>
            <a:lvl4pPr marL="1799814" indent="0">
              <a:buNone/>
              <a:defRPr sz="2624"/>
            </a:lvl4pPr>
            <a:lvl5pPr marL="2399751" indent="0">
              <a:buNone/>
              <a:defRPr sz="2624"/>
            </a:lvl5pPr>
            <a:lvl6pPr marL="2999689" indent="0">
              <a:buNone/>
              <a:defRPr sz="2624"/>
            </a:lvl6pPr>
            <a:lvl7pPr marL="3599627" indent="0">
              <a:buNone/>
              <a:defRPr sz="2624"/>
            </a:lvl7pPr>
            <a:lvl8pPr marL="4199565" indent="0">
              <a:buNone/>
              <a:defRPr sz="2624"/>
            </a:lvl8pPr>
            <a:lvl9pPr marL="4799503" indent="0">
              <a:buNone/>
              <a:defRPr sz="26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3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39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890454" y="2298925"/>
            <a:ext cx="2767104" cy="25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5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055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8" y="219058"/>
            <a:ext cx="182889" cy="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199876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69" indent="-299969" algn="l" defTabSz="119987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07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499845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3pPr>
      <a:lvl4pPr marL="209978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720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658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596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534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47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6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14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751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689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627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565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503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ángulo 577" descr="Título del guion" title="Titulo"/>
          <p:cNvSpPr/>
          <p:nvPr/>
        </p:nvSpPr>
        <p:spPr>
          <a:xfrm>
            <a:off x="4856543" y="1674647"/>
            <a:ext cx="4997847" cy="310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9" dirty="0">
                <a:latin typeface="Arial" panose="020B0604020202020204" pitchFamily="34" charset="0"/>
                <a:cs typeface="Arial" panose="020B0604020202020204" pitchFamily="34" charset="0"/>
              </a:rPr>
              <a:t>Las rectas y los ángulos</a:t>
            </a:r>
            <a:endParaRPr lang="es-ES" sz="140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Rectángulo 579" descr="Nodo de primer nivel" title="Nodo01"/>
          <p:cNvSpPr/>
          <p:nvPr/>
        </p:nvSpPr>
        <p:spPr>
          <a:xfrm>
            <a:off x="4088074" y="2524637"/>
            <a:ext cx="1215887" cy="38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5" b="1" dirty="0">
                <a:latin typeface="Arial" panose="020B0604020202020204" pitchFamily="34" charset="0"/>
                <a:cs typeface="Arial" panose="020B0604020202020204" pitchFamily="34" charset="0"/>
              </a:rPr>
              <a:t>Elementos básicos</a:t>
            </a:r>
            <a:endParaRPr lang="es-ES" sz="105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9" name="Conector angular 580"/>
          <p:cNvCxnSpPr>
            <a:stCxn id="377" idx="2"/>
            <a:endCxn id="378" idx="0"/>
          </p:cNvCxnSpPr>
          <p:nvPr/>
        </p:nvCxnSpPr>
        <p:spPr>
          <a:xfrm rot="5400000">
            <a:off x="5755918" y="925083"/>
            <a:ext cx="539642" cy="26594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ángulo 582" descr="Nodo de segundo nivel" title="Nodo02"/>
          <p:cNvSpPr/>
          <p:nvPr/>
        </p:nvSpPr>
        <p:spPr>
          <a:xfrm>
            <a:off x="2867110" y="3625433"/>
            <a:ext cx="7285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2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</a:t>
            </a:r>
            <a:endParaRPr lang="es-ES" sz="924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1" name="Conector angular 583"/>
          <p:cNvCxnSpPr>
            <a:stCxn id="378" idx="2"/>
            <a:endCxn id="380" idx="0"/>
          </p:cNvCxnSpPr>
          <p:nvPr/>
        </p:nvCxnSpPr>
        <p:spPr>
          <a:xfrm rot="5400000">
            <a:off x="3606803" y="2536223"/>
            <a:ext cx="713818" cy="14646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ángulo 584" descr="Nodo de tercer nivel" title="Nodo03"/>
          <p:cNvSpPr/>
          <p:nvPr/>
        </p:nvSpPr>
        <p:spPr>
          <a:xfrm>
            <a:off x="1082495" y="6159525"/>
            <a:ext cx="791949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coincidentes</a:t>
            </a:r>
          </a:p>
        </p:txBody>
      </p:sp>
      <p:sp>
        <p:nvSpPr>
          <p:cNvPr id="383" name="Rectángulo 611" descr="Nodo de segundo nivel" title="Nodo02"/>
          <p:cNvSpPr/>
          <p:nvPr/>
        </p:nvSpPr>
        <p:spPr>
          <a:xfrm>
            <a:off x="4666939" y="3625439"/>
            <a:ext cx="7285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2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  <a:endParaRPr lang="es-ES" sz="924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CuadroTexto 617" descr="Conector entre nodos" title="conector"/>
          <p:cNvSpPr txBox="1"/>
          <p:nvPr/>
        </p:nvSpPr>
        <p:spPr>
          <a:xfrm>
            <a:off x="2188580" y="4831540"/>
            <a:ext cx="1030554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clasifican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5" name="Conector angular 620"/>
          <p:cNvCxnSpPr>
            <a:stCxn id="378" idx="2"/>
            <a:endCxn id="383" idx="0"/>
          </p:cNvCxnSpPr>
          <p:nvPr/>
        </p:nvCxnSpPr>
        <p:spPr>
          <a:xfrm rot="16200000" flipH="1">
            <a:off x="4506716" y="3100917"/>
            <a:ext cx="713818" cy="3352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693"/>
          <p:cNvCxnSpPr>
            <a:stCxn id="377" idx="2"/>
            <a:endCxn id="395" idx="0"/>
          </p:cNvCxnSpPr>
          <p:nvPr/>
        </p:nvCxnSpPr>
        <p:spPr>
          <a:xfrm rot="16200000" flipH="1">
            <a:off x="8986638" y="353816"/>
            <a:ext cx="517701" cy="37800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ángulo 153" descr="Nodo de cuarto nivel&#10;" title="Nodo04"/>
          <p:cNvSpPr/>
          <p:nvPr/>
        </p:nvSpPr>
        <p:spPr>
          <a:xfrm>
            <a:off x="1052132" y="6651120"/>
            <a:ext cx="849077" cy="4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 exactamente en todos sus puntos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8" name="Conector recto 155"/>
          <p:cNvCxnSpPr>
            <a:stCxn id="387" idx="0"/>
            <a:endCxn id="382" idx="2"/>
          </p:cNvCxnSpPr>
          <p:nvPr/>
        </p:nvCxnSpPr>
        <p:spPr>
          <a:xfrm flipV="1">
            <a:off x="1476669" y="6444628"/>
            <a:ext cx="1799" cy="206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ángulo 160" descr="Nodo de tercer nivel" title="Nodo03"/>
          <p:cNvSpPr/>
          <p:nvPr/>
        </p:nvSpPr>
        <p:spPr>
          <a:xfrm>
            <a:off x="4714456" y="4456084"/>
            <a:ext cx="633560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mediatriz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CuadroTexto 161" descr="Conector entre nodos" title="conector"/>
          <p:cNvSpPr txBox="1"/>
          <p:nvPr/>
        </p:nvSpPr>
        <p:spPr>
          <a:xfrm>
            <a:off x="4690428" y="4122396"/>
            <a:ext cx="68162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Conector recto 162"/>
          <p:cNvCxnSpPr>
            <a:stCxn id="390" idx="0"/>
            <a:endCxn id="383" idx="2"/>
          </p:cNvCxnSpPr>
          <p:nvPr/>
        </p:nvCxnSpPr>
        <p:spPr>
          <a:xfrm flipH="1" flipV="1">
            <a:off x="5031236" y="3939995"/>
            <a:ext cx="3" cy="182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163"/>
          <p:cNvCxnSpPr>
            <a:stCxn id="389" idx="0"/>
            <a:endCxn id="390" idx="2"/>
          </p:cNvCxnSpPr>
          <p:nvPr/>
        </p:nvCxnSpPr>
        <p:spPr>
          <a:xfrm flipV="1">
            <a:off x="5031236" y="4336750"/>
            <a:ext cx="3" cy="119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ángulo 168" descr="Nodo de tercer nivel" title="Nodo03"/>
          <p:cNvSpPr/>
          <p:nvPr/>
        </p:nvSpPr>
        <p:spPr>
          <a:xfrm>
            <a:off x="4666938" y="4884820"/>
            <a:ext cx="749147" cy="739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al segmento en dos segmentos congruentes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4" name="Conector recto 169"/>
          <p:cNvCxnSpPr>
            <a:stCxn id="393" idx="0"/>
            <a:endCxn id="389" idx="2"/>
          </p:cNvCxnSpPr>
          <p:nvPr/>
        </p:nvCxnSpPr>
        <p:spPr>
          <a:xfrm flipH="1" flipV="1">
            <a:off x="5031236" y="4733899"/>
            <a:ext cx="10276" cy="15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209" descr="Nodo de primer nivel" title="Nodo01"/>
          <p:cNvSpPr/>
          <p:nvPr/>
        </p:nvSpPr>
        <p:spPr>
          <a:xfrm>
            <a:off x="10530491" y="2502698"/>
            <a:ext cx="1210058" cy="38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5" b="1" dirty="0">
                <a:latin typeface="Arial" panose="020B0604020202020204" pitchFamily="34" charset="0"/>
                <a:cs typeface="Arial" panose="020B0604020202020204" pitchFamily="34" charset="0"/>
              </a:rPr>
              <a:t>Ángulos</a:t>
            </a:r>
            <a:endParaRPr lang="es-ES" sz="105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Rectángulo 210" descr="Nodo de segundo nivel" title="Nodo02"/>
          <p:cNvSpPr/>
          <p:nvPr/>
        </p:nvSpPr>
        <p:spPr>
          <a:xfrm>
            <a:off x="9709034" y="3109185"/>
            <a:ext cx="2854126" cy="526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2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semirrectas con el vértice en común delimitan la porción del plano llamado ángulo</a:t>
            </a:r>
            <a:endParaRPr lang="es-ES" sz="924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7" name="Conector recto 211"/>
          <p:cNvCxnSpPr>
            <a:stCxn id="396" idx="0"/>
            <a:endCxn id="395" idx="2"/>
          </p:cNvCxnSpPr>
          <p:nvPr/>
        </p:nvCxnSpPr>
        <p:spPr>
          <a:xfrm flipH="1" flipV="1">
            <a:off x="11135511" y="2889684"/>
            <a:ext cx="577" cy="219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ángulo 218" descr="Nodo de tercer nivel" title="Nodo03"/>
          <p:cNvSpPr/>
          <p:nvPr/>
        </p:nvSpPr>
        <p:spPr>
          <a:xfrm>
            <a:off x="6220150" y="4216553"/>
            <a:ext cx="540424" cy="232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s</a:t>
            </a:r>
            <a:r>
              <a:rPr lang="es-ES_tradnl" sz="793" dirty="0"/>
              <a:t>uma</a:t>
            </a:r>
            <a:endParaRPr lang="es-CO" sz="793" dirty="0"/>
          </a:p>
        </p:txBody>
      </p:sp>
      <p:cxnSp>
        <p:nvCxnSpPr>
          <p:cNvPr id="399" name="Conector angular 61"/>
          <p:cNvCxnSpPr>
            <a:stCxn id="440" idx="2"/>
            <a:endCxn id="441" idx="0"/>
          </p:cNvCxnSpPr>
          <p:nvPr/>
        </p:nvCxnSpPr>
        <p:spPr>
          <a:xfrm rot="5400000">
            <a:off x="8284722" y="4135236"/>
            <a:ext cx="429213" cy="10400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64"/>
          <p:cNvCxnSpPr>
            <a:stCxn id="431" idx="2"/>
            <a:endCxn id="440" idx="0"/>
          </p:cNvCxnSpPr>
          <p:nvPr/>
        </p:nvCxnSpPr>
        <p:spPr>
          <a:xfrm rot="16200000" flipH="1">
            <a:off x="8285988" y="3474411"/>
            <a:ext cx="139614" cy="13270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67"/>
          <p:cNvCxnSpPr>
            <a:stCxn id="396" idx="2"/>
            <a:endCxn id="431" idx="0"/>
          </p:cNvCxnSpPr>
          <p:nvPr/>
        </p:nvCxnSpPr>
        <p:spPr>
          <a:xfrm rot="5400000">
            <a:off x="9304967" y="2022662"/>
            <a:ext cx="218417" cy="3443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76" descr="Nodo de cuarto nivel&#10;" title="Nodo04"/>
          <p:cNvSpPr/>
          <p:nvPr/>
        </p:nvSpPr>
        <p:spPr>
          <a:xfrm>
            <a:off x="5559929" y="4886616"/>
            <a:ext cx="876812" cy="239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suplementarios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3" name="Conector recto 80"/>
          <p:cNvCxnSpPr>
            <a:stCxn id="443" idx="0"/>
            <a:endCxn id="441" idx="2"/>
          </p:cNvCxnSpPr>
          <p:nvPr/>
        </p:nvCxnSpPr>
        <p:spPr>
          <a:xfrm flipV="1">
            <a:off x="7953890" y="5109222"/>
            <a:ext cx="25428" cy="126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83"/>
          <p:cNvCxnSpPr>
            <a:stCxn id="444" idx="0"/>
            <a:endCxn id="442" idx="2"/>
          </p:cNvCxnSpPr>
          <p:nvPr/>
        </p:nvCxnSpPr>
        <p:spPr>
          <a:xfrm flipH="1" flipV="1">
            <a:off x="8787668" y="5125983"/>
            <a:ext cx="8279" cy="110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ángulo 582" descr="Nodo de segundo nivel" title="Nodo02"/>
          <p:cNvSpPr/>
          <p:nvPr/>
        </p:nvSpPr>
        <p:spPr>
          <a:xfrm>
            <a:off x="1889724" y="3625433"/>
            <a:ext cx="7285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2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</a:t>
            </a:r>
            <a:endParaRPr lang="es-ES" sz="924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ángulo 611" descr="Nodo de segundo nivel" title="Nodo02"/>
          <p:cNvSpPr/>
          <p:nvPr/>
        </p:nvSpPr>
        <p:spPr>
          <a:xfrm>
            <a:off x="3814406" y="3625439"/>
            <a:ext cx="73727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2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semirrecta</a:t>
            </a:r>
            <a:endParaRPr lang="es-ES" sz="924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7" name="Conector angular 620"/>
          <p:cNvCxnSpPr>
            <a:stCxn id="378" idx="2"/>
            <a:endCxn id="406" idx="0"/>
          </p:cNvCxnSpPr>
          <p:nvPr/>
        </p:nvCxnSpPr>
        <p:spPr>
          <a:xfrm rot="5400000">
            <a:off x="4082622" y="3012042"/>
            <a:ext cx="713819" cy="5129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620"/>
          <p:cNvCxnSpPr>
            <a:stCxn id="378" idx="2"/>
            <a:endCxn id="405" idx="0"/>
          </p:cNvCxnSpPr>
          <p:nvPr/>
        </p:nvCxnSpPr>
        <p:spPr>
          <a:xfrm rot="5400000">
            <a:off x="3118109" y="2047529"/>
            <a:ext cx="713818" cy="24419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adroTexto 617" descr="Conector entre nodos" title="conector"/>
          <p:cNvSpPr txBox="1"/>
          <p:nvPr/>
        </p:nvSpPr>
        <p:spPr>
          <a:xfrm>
            <a:off x="2889818" y="4105563"/>
            <a:ext cx="68162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0" name="Conector angular 583"/>
          <p:cNvCxnSpPr>
            <a:stCxn id="425" idx="2"/>
            <a:endCxn id="384" idx="0"/>
          </p:cNvCxnSpPr>
          <p:nvPr/>
        </p:nvCxnSpPr>
        <p:spPr>
          <a:xfrm rot="5400000">
            <a:off x="2910348" y="4506083"/>
            <a:ext cx="118966" cy="5319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angular 583"/>
          <p:cNvCxnSpPr>
            <a:stCxn id="425" idx="2"/>
            <a:endCxn id="428" idx="0"/>
          </p:cNvCxnSpPr>
          <p:nvPr/>
        </p:nvCxnSpPr>
        <p:spPr>
          <a:xfrm rot="16200000" flipH="1">
            <a:off x="3515852" y="4432527"/>
            <a:ext cx="137825" cy="6979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ángulo 584" descr="Nodo de tercer nivel" title="Nodo03"/>
          <p:cNvSpPr/>
          <p:nvPr/>
        </p:nvSpPr>
        <p:spPr>
          <a:xfrm>
            <a:off x="2037696" y="6159525"/>
            <a:ext cx="791949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secantes</a:t>
            </a:r>
          </a:p>
        </p:txBody>
      </p:sp>
      <p:sp>
        <p:nvSpPr>
          <p:cNvPr id="413" name="Rectángulo 584" descr="Nodo de tercer nivel" title="Nodo03"/>
          <p:cNvSpPr/>
          <p:nvPr/>
        </p:nvSpPr>
        <p:spPr>
          <a:xfrm>
            <a:off x="2918978" y="6159525"/>
            <a:ext cx="791949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paralelas</a:t>
            </a:r>
          </a:p>
        </p:txBody>
      </p:sp>
      <p:sp>
        <p:nvSpPr>
          <p:cNvPr id="414" name="Rectángulo 584" descr="Nodo de tercer nivel" title="Nodo03"/>
          <p:cNvSpPr/>
          <p:nvPr/>
        </p:nvSpPr>
        <p:spPr>
          <a:xfrm>
            <a:off x="3835207" y="6175085"/>
            <a:ext cx="919673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perpendiculares</a:t>
            </a:r>
          </a:p>
        </p:txBody>
      </p:sp>
      <p:sp>
        <p:nvSpPr>
          <p:cNvPr id="415" name="Rectángulo 153" descr="Nodo de cuarto nivel&#10;" title="Nodo04"/>
          <p:cNvSpPr/>
          <p:nvPr/>
        </p:nvSpPr>
        <p:spPr>
          <a:xfrm>
            <a:off x="2009134" y="6636493"/>
            <a:ext cx="849077" cy="4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cortan en un solo punto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Rectángulo 153" descr="Nodo de cuarto nivel&#10;" title="Nodo04"/>
          <p:cNvSpPr/>
          <p:nvPr/>
        </p:nvSpPr>
        <p:spPr>
          <a:xfrm>
            <a:off x="2895608" y="6642300"/>
            <a:ext cx="849077" cy="4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cortan 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Rectángulo 153" descr="Nodo de cuarto nivel&#10;" title="Nodo04"/>
          <p:cNvSpPr/>
          <p:nvPr/>
        </p:nvSpPr>
        <p:spPr>
          <a:xfrm>
            <a:off x="3854162" y="6611387"/>
            <a:ext cx="849077" cy="4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cortan formando un ángulo recto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Conector recto 155"/>
          <p:cNvCxnSpPr>
            <a:stCxn id="415" idx="0"/>
            <a:endCxn id="412" idx="2"/>
          </p:cNvCxnSpPr>
          <p:nvPr/>
        </p:nvCxnSpPr>
        <p:spPr>
          <a:xfrm flipH="1" flipV="1">
            <a:off x="2433671" y="6444628"/>
            <a:ext cx="2" cy="191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155"/>
          <p:cNvCxnSpPr>
            <a:stCxn id="416" idx="0"/>
            <a:endCxn id="413" idx="2"/>
          </p:cNvCxnSpPr>
          <p:nvPr/>
        </p:nvCxnSpPr>
        <p:spPr>
          <a:xfrm flipH="1" flipV="1">
            <a:off x="3314953" y="6444628"/>
            <a:ext cx="5193" cy="197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155"/>
          <p:cNvCxnSpPr>
            <a:stCxn id="417" idx="0"/>
            <a:endCxn id="414" idx="2"/>
          </p:cNvCxnSpPr>
          <p:nvPr/>
        </p:nvCxnSpPr>
        <p:spPr>
          <a:xfrm flipV="1">
            <a:off x="4278701" y="6460188"/>
            <a:ext cx="16343" cy="15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angular 583"/>
          <p:cNvCxnSpPr>
            <a:stCxn id="384" idx="2"/>
            <a:endCxn id="382" idx="0"/>
          </p:cNvCxnSpPr>
          <p:nvPr/>
        </p:nvCxnSpPr>
        <p:spPr>
          <a:xfrm rot="5400000">
            <a:off x="1534349" y="4990016"/>
            <a:ext cx="1113631" cy="12253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angular 583"/>
          <p:cNvCxnSpPr>
            <a:stCxn id="384" idx="2"/>
            <a:endCxn id="412" idx="0"/>
          </p:cNvCxnSpPr>
          <p:nvPr/>
        </p:nvCxnSpPr>
        <p:spPr>
          <a:xfrm rot="5400000">
            <a:off x="2011949" y="5467616"/>
            <a:ext cx="1113631" cy="27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angular 583"/>
          <p:cNvCxnSpPr>
            <a:stCxn id="384" idx="2"/>
            <a:endCxn id="413" idx="0"/>
          </p:cNvCxnSpPr>
          <p:nvPr/>
        </p:nvCxnSpPr>
        <p:spPr>
          <a:xfrm rot="16200000" flipH="1">
            <a:off x="2452590" y="5297161"/>
            <a:ext cx="1113631" cy="611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583"/>
          <p:cNvCxnSpPr>
            <a:stCxn id="384" idx="2"/>
            <a:endCxn id="414" idx="0"/>
          </p:cNvCxnSpPr>
          <p:nvPr/>
        </p:nvCxnSpPr>
        <p:spPr>
          <a:xfrm rot="16200000" flipH="1">
            <a:off x="2934855" y="4814895"/>
            <a:ext cx="1129191" cy="1591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ángulo 160" descr="Nodo de tercer nivel" title="Nodo03"/>
          <p:cNvSpPr/>
          <p:nvPr/>
        </p:nvSpPr>
        <p:spPr>
          <a:xfrm>
            <a:off x="2714313" y="4434759"/>
            <a:ext cx="1042984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rectas se cruzan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6" name="Conector recto 162"/>
          <p:cNvCxnSpPr>
            <a:stCxn id="409" idx="0"/>
            <a:endCxn id="380" idx="2"/>
          </p:cNvCxnSpPr>
          <p:nvPr/>
        </p:nvCxnSpPr>
        <p:spPr>
          <a:xfrm flipV="1">
            <a:off x="3230629" y="3939989"/>
            <a:ext cx="778" cy="165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cto 162"/>
          <p:cNvCxnSpPr>
            <a:stCxn id="425" idx="0"/>
            <a:endCxn id="409" idx="2"/>
          </p:cNvCxnSpPr>
          <p:nvPr/>
        </p:nvCxnSpPr>
        <p:spPr>
          <a:xfrm flipH="1" flipV="1">
            <a:off x="3230629" y="4319917"/>
            <a:ext cx="5176" cy="11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CuadroTexto 617" descr="Conector entre nodos" title="conector"/>
          <p:cNvSpPr txBox="1"/>
          <p:nvPr/>
        </p:nvSpPr>
        <p:spPr>
          <a:xfrm>
            <a:off x="3418446" y="4850399"/>
            <a:ext cx="1030554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forman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Rectángulo 584" descr="Nodo de tercer nivel" title="Nodo03"/>
          <p:cNvSpPr/>
          <p:nvPr/>
        </p:nvSpPr>
        <p:spPr>
          <a:xfrm>
            <a:off x="3491493" y="5157144"/>
            <a:ext cx="886983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plano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0" name="Conector recto 162"/>
          <p:cNvCxnSpPr>
            <a:stCxn id="429" idx="0"/>
            <a:endCxn id="428" idx="2"/>
          </p:cNvCxnSpPr>
          <p:nvPr/>
        </p:nvCxnSpPr>
        <p:spPr>
          <a:xfrm flipH="1" flipV="1">
            <a:off x="3933723" y="5064753"/>
            <a:ext cx="1262" cy="92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CuadroTexto 161" descr="Conector entre nodos" title="conector"/>
          <p:cNvSpPr txBox="1"/>
          <p:nvPr/>
        </p:nvSpPr>
        <p:spPr>
          <a:xfrm>
            <a:off x="7034911" y="3853793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relacionan según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ectángulo 76" descr="Nodo de cuarto nivel&#10;" title="Nodo04"/>
          <p:cNvSpPr/>
          <p:nvPr/>
        </p:nvSpPr>
        <p:spPr>
          <a:xfrm>
            <a:off x="6516232" y="4887493"/>
            <a:ext cx="950340" cy="25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complementarios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3" name="Conector angular 67"/>
          <p:cNvCxnSpPr>
            <a:stCxn id="431" idx="2"/>
            <a:endCxn id="398" idx="0"/>
          </p:cNvCxnSpPr>
          <p:nvPr/>
        </p:nvCxnSpPr>
        <p:spPr>
          <a:xfrm rot="5400000">
            <a:off x="7017104" y="3541405"/>
            <a:ext cx="148406" cy="1201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angular 67"/>
          <p:cNvCxnSpPr>
            <a:stCxn id="398" idx="2"/>
            <a:endCxn id="402" idx="0"/>
          </p:cNvCxnSpPr>
          <p:nvPr/>
        </p:nvCxnSpPr>
        <p:spPr>
          <a:xfrm rot="5400000">
            <a:off x="6025749" y="4422016"/>
            <a:ext cx="437179" cy="4920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angular 67"/>
          <p:cNvCxnSpPr>
            <a:stCxn id="398" idx="2"/>
            <a:endCxn id="432" idx="0"/>
          </p:cNvCxnSpPr>
          <p:nvPr/>
        </p:nvCxnSpPr>
        <p:spPr>
          <a:xfrm rot="16200000" flipH="1">
            <a:off x="6521850" y="4417940"/>
            <a:ext cx="438056" cy="5010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ángulo 76" descr="Nodo de cuarto nivel&#10;" title="Nodo04"/>
          <p:cNvSpPr/>
          <p:nvPr/>
        </p:nvSpPr>
        <p:spPr>
          <a:xfrm>
            <a:off x="5559929" y="5321678"/>
            <a:ext cx="876812" cy="239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 180°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ángulo 76" descr="Nodo de cuarto nivel&#10;" title="Nodo04"/>
          <p:cNvSpPr/>
          <p:nvPr/>
        </p:nvSpPr>
        <p:spPr>
          <a:xfrm>
            <a:off x="10175374" y="4527311"/>
            <a:ext cx="515144" cy="576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 de 90°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Conector recto 163"/>
          <p:cNvCxnSpPr>
            <a:stCxn id="436" idx="0"/>
            <a:endCxn id="402" idx="2"/>
          </p:cNvCxnSpPr>
          <p:nvPr/>
        </p:nvCxnSpPr>
        <p:spPr>
          <a:xfrm flipV="1">
            <a:off x="5998326" y="5125985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recto 163"/>
          <p:cNvCxnSpPr>
            <a:stCxn id="437" idx="0"/>
            <a:endCxn id="452" idx="2"/>
          </p:cNvCxnSpPr>
          <p:nvPr/>
        </p:nvCxnSpPr>
        <p:spPr>
          <a:xfrm flipH="1" flipV="1">
            <a:off x="10430433" y="4425124"/>
            <a:ext cx="2513" cy="102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ectángulo 218" descr="Nodo de tercer nivel" title="Nodo03"/>
          <p:cNvSpPr/>
          <p:nvPr/>
        </p:nvSpPr>
        <p:spPr>
          <a:xfrm>
            <a:off x="8749126" y="4207761"/>
            <a:ext cx="540424" cy="232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posición</a:t>
            </a:r>
            <a:endParaRPr lang="es-CO" sz="793" dirty="0"/>
          </a:p>
        </p:txBody>
      </p:sp>
      <p:sp>
        <p:nvSpPr>
          <p:cNvPr id="441" name="Rectángulo 76" descr="Nodo de cuarto nivel&#10;" title="Nodo04"/>
          <p:cNvSpPr/>
          <p:nvPr/>
        </p:nvSpPr>
        <p:spPr>
          <a:xfrm>
            <a:off x="7587847" y="4869853"/>
            <a:ext cx="782942" cy="239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consecutivos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Rectángulo 76" descr="Nodo de cuarto nivel&#10;" title="Nodo04"/>
          <p:cNvSpPr/>
          <p:nvPr/>
        </p:nvSpPr>
        <p:spPr>
          <a:xfrm>
            <a:off x="8407532" y="4870730"/>
            <a:ext cx="760272" cy="25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adyacentes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ángulo 76" descr="Nodo de cuarto nivel&#10;" title="Nodo04"/>
          <p:cNvSpPr/>
          <p:nvPr/>
        </p:nvSpPr>
        <p:spPr>
          <a:xfrm>
            <a:off x="7609009" y="5235543"/>
            <a:ext cx="689762" cy="81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ienen el vértice y comparten un lado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Rectángulo 76" descr="Nodo de cuarto nivel&#10;" title="Nodo04"/>
          <p:cNvSpPr/>
          <p:nvPr/>
        </p:nvSpPr>
        <p:spPr>
          <a:xfrm>
            <a:off x="8354646" y="5236429"/>
            <a:ext cx="882602" cy="830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consecutivos y suplementarios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5" name="Conector angular 61"/>
          <p:cNvCxnSpPr>
            <a:stCxn id="440" idx="2"/>
            <a:endCxn id="442" idx="0"/>
          </p:cNvCxnSpPr>
          <p:nvPr/>
        </p:nvCxnSpPr>
        <p:spPr>
          <a:xfrm rot="5400000">
            <a:off x="8688462" y="4539849"/>
            <a:ext cx="430086" cy="2316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61"/>
          <p:cNvCxnSpPr>
            <a:stCxn id="440" idx="2"/>
            <a:endCxn id="448" idx="0"/>
          </p:cNvCxnSpPr>
          <p:nvPr/>
        </p:nvCxnSpPr>
        <p:spPr>
          <a:xfrm rot="16200000" flipH="1">
            <a:off x="9100315" y="4359658"/>
            <a:ext cx="436094" cy="598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recto 83"/>
          <p:cNvCxnSpPr>
            <a:stCxn id="449" idx="0"/>
            <a:endCxn id="448" idx="2"/>
          </p:cNvCxnSpPr>
          <p:nvPr/>
        </p:nvCxnSpPr>
        <p:spPr>
          <a:xfrm flipH="1" flipV="1">
            <a:off x="9617383" y="5131984"/>
            <a:ext cx="3375" cy="110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76" descr="Nodo de cuarto nivel&#10;" title="Nodo04"/>
          <p:cNvSpPr/>
          <p:nvPr/>
        </p:nvSpPr>
        <p:spPr>
          <a:xfrm>
            <a:off x="9237248" y="4876739"/>
            <a:ext cx="760272" cy="25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opuestos por el vértice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Rectángulo 76" descr="Nodo de cuarto nivel&#10;" title="Nodo04"/>
          <p:cNvSpPr/>
          <p:nvPr/>
        </p:nvSpPr>
        <p:spPr>
          <a:xfrm>
            <a:off x="9266778" y="5242437"/>
            <a:ext cx="707979" cy="824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forman con dos rectas que se cruzan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CuadroTexto 161" descr="Conector entre nodos" title="conector"/>
          <p:cNvSpPr txBox="1"/>
          <p:nvPr/>
        </p:nvSpPr>
        <p:spPr>
          <a:xfrm>
            <a:off x="10485744" y="3818600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clasifican 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1" name="Conector angular 67"/>
          <p:cNvCxnSpPr>
            <a:stCxn id="396" idx="2"/>
            <a:endCxn id="450" idx="0"/>
          </p:cNvCxnSpPr>
          <p:nvPr/>
        </p:nvCxnSpPr>
        <p:spPr>
          <a:xfrm rot="16200000" flipH="1">
            <a:off x="11047979" y="3723494"/>
            <a:ext cx="183224" cy="69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ángulo 218" descr="Nodo de tercer nivel" title="Nodo03"/>
          <p:cNvSpPr/>
          <p:nvPr/>
        </p:nvSpPr>
        <p:spPr>
          <a:xfrm>
            <a:off x="10160221" y="4192245"/>
            <a:ext cx="540424" cy="232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agudo</a:t>
            </a:r>
            <a:endParaRPr lang="es-CO" sz="793" dirty="0"/>
          </a:p>
        </p:txBody>
      </p:sp>
      <p:sp>
        <p:nvSpPr>
          <p:cNvPr id="453" name="Rectángulo 218" descr="Nodo de tercer nivel" title="Nodo03"/>
          <p:cNvSpPr/>
          <p:nvPr/>
        </p:nvSpPr>
        <p:spPr>
          <a:xfrm>
            <a:off x="10765429" y="4192245"/>
            <a:ext cx="540424" cy="232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recto</a:t>
            </a:r>
            <a:endParaRPr lang="es-CO" sz="793" dirty="0"/>
          </a:p>
        </p:txBody>
      </p:sp>
      <p:sp>
        <p:nvSpPr>
          <p:cNvPr id="454" name="Rectángulo 218" descr="Nodo de tercer nivel" title="Nodo03"/>
          <p:cNvSpPr/>
          <p:nvPr/>
        </p:nvSpPr>
        <p:spPr>
          <a:xfrm>
            <a:off x="11365582" y="4192245"/>
            <a:ext cx="540424" cy="232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obtuso</a:t>
            </a:r>
            <a:endParaRPr lang="es-CO" sz="793" dirty="0"/>
          </a:p>
        </p:txBody>
      </p:sp>
      <p:sp>
        <p:nvSpPr>
          <p:cNvPr id="455" name="Rectángulo 218" descr="Nodo de tercer nivel" title="Nodo03"/>
          <p:cNvSpPr/>
          <p:nvPr/>
        </p:nvSpPr>
        <p:spPr>
          <a:xfrm>
            <a:off x="12543856" y="4193615"/>
            <a:ext cx="540424" cy="232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cóncavo</a:t>
            </a:r>
            <a:endParaRPr lang="es-CO" sz="793" dirty="0"/>
          </a:p>
        </p:txBody>
      </p:sp>
      <p:sp>
        <p:nvSpPr>
          <p:cNvPr id="456" name="Rectángulo 218" descr="Nodo de tercer nivel" title="Nodo03"/>
          <p:cNvSpPr/>
          <p:nvPr/>
        </p:nvSpPr>
        <p:spPr>
          <a:xfrm>
            <a:off x="11957392" y="4196788"/>
            <a:ext cx="540424" cy="232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convexo</a:t>
            </a:r>
            <a:endParaRPr lang="es-CO" sz="793" dirty="0"/>
          </a:p>
        </p:txBody>
      </p:sp>
      <p:sp>
        <p:nvSpPr>
          <p:cNvPr id="475" name="Rectángulo 76" descr="Nodo de cuarto nivel&#10;" title="Nodo04"/>
          <p:cNvSpPr/>
          <p:nvPr/>
        </p:nvSpPr>
        <p:spPr>
          <a:xfrm>
            <a:off x="10783814" y="4527310"/>
            <a:ext cx="519186" cy="57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 90°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6" name="Conector recto 163"/>
          <p:cNvCxnSpPr>
            <a:stCxn id="475" idx="0"/>
            <a:endCxn id="453" idx="2"/>
          </p:cNvCxnSpPr>
          <p:nvPr/>
        </p:nvCxnSpPr>
        <p:spPr>
          <a:xfrm flipH="1" flipV="1">
            <a:off x="11035641" y="4425124"/>
            <a:ext cx="7766" cy="102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ángulo 76" descr="Nodo de cuarto nivel&#10;" title="Nodo04"/>
          <p:cNvSpPr/>
          <p:nvPr/>
        </p:nvSpPr>
        <p:spPr>
          <a:xfrm>
            <a:off x="11382361" y="4527310"/>
            <a:ext cx="512204" cy="57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mas de 90°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0" name="Conector recto 163"/>
          <p:cNvCxnSpPr>
            <a:stCxn id="479" idx="0"/>
            <a:endCxn id="454" idx="2"/>
          </p:cNvCxnSpPr>
          <p:nvPr/>
        </p:nvCxnSpPr>
        <p:spPr>
          <a:xfrm flipH="1" flipV="1">
            <a:off x="11635794" y="4425124"/>
            <a:ext cx="2669" cy="102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76" descr="Nodo de cuarto nivel&#10;" title="Nodo04"/>
          <p:cNvSpPr/>
          <p:nvPr/>
        </p:nvSpPr>
        <p:spPr>
          <a:xfrm>
            <a:off x="12562242" y="4527319"/>
            <a:ext cx="544158" cy="576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entre  180° y 360°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4" name="Conector recto 163"/>
          <p:cNvCxnSpPr>
            <a:stCxn id="483" idx="0"/>
            <a:endCxn id="455" idx="2"/>
          </p:cNvCxnSpPr>
          <p:nvPr/>
        </p:nvCxnSpPr>
        <p:spPr>
          <a:xfrm flipH="1" flipV="1">
            <a:off x="12814068" y="4426494"/>
            <a:ext cx="20253" cy="100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tángulo 76" descr="Nodo de cuarto nivel&#10;" title="Nodo04"/>
          <p:cNvSpPr/>
          <p:nvPr/>
        </p:nvSpPr>
        <p:spPr>
          <a:xfrm>
            <a:off x="11975778" y="4527310"/>
            <a:ext cx="522037" cy="583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entre  0° y 180°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5" name="Conector recto 163"/>
          <p:cNvCxnSpPr>
            <a:stCxn id="491" idx="0"/>
            <a:endCxn id="456" idx="2"/>
          </p:cNvCxnSpPr>
          <p:nvPr/>
        </p:nvCxnSpPr>
        <p:spPr>
          <a:xfrm flipH="1" flipV="1">
            <a:off x="12227604" y="4429667"/>
            <a:ext cx="9193" cy="97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67"/>
          <p:cNvCxnSpPr>
            <a:stCxn id="452" idx="0"/>
            <a:endCxn id="450" idx="2"/>
          </p:cNvCxnSpPr>
          <p:nvPr/>
        </p:nvCxnSpPr>
        <p:spPr>
          <a:xfrm rot="5400000" flipH="1" flipV="1">
            <a:off x="10707114" y="3756274"/>
            <a:ext cx="159291" cy="7126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67"/>
          <p:cNvCxnSpPr>
            <a:stCxn id="453" idx="0"/>
            <a:endCxn id="450" idx="2"/>
          </p:cNvCxnSpPr>
          <p:nvPr/>
        </p:nvCxnSpPr>
        <p:spPr>
          <a:xfrm rot="5400000" flipH="1" flipV="1">
            <a:off x="11009718" y="4058878"/>
            <a:ext cx="159291" cy="1074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ector angular 67"/>
          <p:cNvCxnSpPr>
            <a:stCxn id="454" idx="0"/>
            <a:endCxn id="450" idx="2"/>
          </p:cNvCxnSpPr>
          <p:nvPr/>
        </p:nvCxnSpPr>
        <p:spPr>
          <a:xfrm rot="16200000" flipV="1">
            <a:off x="11309795" y="3866245"/>
            <a:ext cx="159291" cy="4927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67"/>
          <p:cNvCxnSpPr>
            <a:stCxn id="456" idx="0"/>
            <a:endCxn id="450" idx="2"/>
          </p:cNvCxnSpPr>
          <p:nvPr/>
        </p:nvCxnSpPr>
        <p:spPr>
          <a:xfrm rot="16200000" flipV="1">
            <a:off x="11603428" y="3572611"/>
            <a:ext cx="163834" cy="10845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angular 67"/>
          <p:cNvCxnSpPr>
            <a:stCxn id="455" idx="0"/>
            <a:endCxn id="450" idx="2"/>
          </p:cNvCxnSpPr>
          <p:nvPr/>
        </p:nvCxnSpPr>
        <p:spPr>
          <a:xfrm rot="16200000" flipV="1">
            <a:off x="11898247" y="3277793"/>
            <a:ext cx="160661" cy="16709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 angular 67"/>
          <p:cNvCxnSpPr/>
          <p:nvPr/>
        </p:nvCxnSpPr>
        <p:spPr>
          <a:xfrm rot="16200000" flipV="1">
            <a:off x="12572865" y="2209781"/>
            <a:ext cx="192695" cy="30438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tángulo 160" descr="Nodo de tercer nivel" title="Nodo03"/>
          <p:cNvSpPr/>
          <p:nvPr/>
        </p:nvSpPr>
        <p:spPr>
          <a:xfrm>
            <a:off x="13541415" y="4191850"/>
            <a:ext cx="1042984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bisectriz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CuadroTexto 161" descr="Conector entre nodos" title="conector"/>
          <p:cNvSpPr txBox="1"/>
          <p:nvPr/>
        </p:nvSpPr>
        <p:spPr>
          <a:xfrm>
            <a:off x="13791413" y="3853790"/>
            <a:ext cx="68162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1" name="Conector recto 163"/>
          <p:cNvCxnSpPr>
            <a:stCxn id="608" idx="0"/>
          </p:cNvCxnSpPr>
          <p:nvPr/>
        </p:nvCxnSpPr>
        <p:spPr>
          <a:xfrm flipV="1">
            <a:off x="14062913" y="4056911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ángulo 168" descr="Nodo de tercer nivel" title="Nodo03"/>
          <p:cNvSpPr/>
          <p:nvPr/>
        </p:nvSpPr>
        <p:spPr>
          <a:xfrm>
            <a:off x="13542547" y="4594991"/>
            <a:ext cx="1042984" cy="739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al ángulo en dos ángulos congruentes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4" name="Conector recto 169"/>
          <p:cNvCxnSpPr>
            <a:stCxn id="613" idx="0"/>
            <a:endCxn id="608" idx="2"/>
          </p:cNvCxnSpPr>
          <p:nvPr/>
        </p:nvCxnSpPr>
        <p:spPr>
          <a:xfrm flipH="1" flipV="1">
            <a:off x="14062906" y="4469662"/>
            <a:ext cx="1132" cy="125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ángulo 76" descr="Nodo de cuarto nivel&#10;" title="Nodo04"/>
          <p:cNvSpPr/>
          <p:nvPr/>
        </p:nvSpPr>
        <p:spPr>
          <a:xfrm>
            <a:off x="6559768" y="5319336"/>
            <a:ext cx="876812" cy="239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 90°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9" name="Conector recto 163"/>
          <p:cNvCxnSpPr>
            <a:stCxn id="617" idx="0"/>
            <a:endCxn id="432" idx="2"/>
          </p:cNvCxnSpPr>
          <p:nvPr/>
        </p:nvCxnSpPr>
        <p:spPr>
          <a:xfrm flipH="1" flipV="1">
            <a:off x="6991412" y="5142739"/>
            <a:ext cx="6762" cy="176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1663</TotalTime>
  <Words>151</Words>
  <Application>Microsoft Office PowerPoint</Application>
  <PresentationFormat>Personalizado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84</cp:revision>
  <cp:lastPrinted>2015-12-10T18:04:46Z</cp:lastPrinted>
  <dcterms:created xsi:type="dcterms:W3CDTF">2015-05-14T14:12:36Z</dcterms:created>
  <dcterms:modified xsi:type="dcterms:W3CDTF">2015-12-10T18:44:40Z</dcterms:modified>
</cp:coreProperties>
</file>