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3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29/08/2015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278861" y="1710405"/>
            <a:ext cx="3121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2015.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Los números complejos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618594" y="1042034"/>
            <a:ext cx="1203734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Los números imaginarios</a:t>
            </a:r>
          </a:p>
        </p:txBody>
      </p:sp>
      <p:cxnSp>
        <p:nvCxnSpPr>
          <p:cNvPr id="12" name="Conector angular 11"/>
          <p:cNvCxnSpPr>
            <a:stCxn id="4" idx="2"/>
            <a:endCxn id="130" idx="0"/>
          </p:cNvCxnSpPr>
          <p:nvPr/>
        </p:nvCxnSpPr>
        <p:spPr>
          <a:xfrm rot="5400000">
            <a:off x="2942357" y="-1133350"/>
            <a:ext cx="244755" cy="337372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 descr="Conector entre nodos" title="conector"/>
          <p:cNvSpPr txBox="1"/>
          <p:nvPr/>
        </p:nvSpPr>
        <p:spPr>
          <a:xfrm>
            <a:off x="786776" y="1715443"/>
            <a:ext cx="7455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so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Conector angular 30"/>
          <p:cNvCxnSpPr>
            <a:stCxn id="5" idx="2"/>
            <a:endCxn id="19" idx="0"/>
          </p:cNvCxnSpPr>
          <p:nvPr/>
        </p:nvCxnSpPr>
        <p:spPr>
          <a:xfrm rot="5400000">
            <a:off x="1073197" y="1568178"/>
            <a:ext cx="233627" cy="60903"/>
          </a:xfrm>
          <a:prstGeom prst="bentConnector3">
            <a:avLst>
              <a:gd name="adj1" fmla="val 5851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 descr="Nodo de segundo nivel" title="Nodo02"/>
          <p:cNvSpPr/>
          <p:nvPr/>
        </p:nvSpPr>
        <p:spPr>
          <a:xfrm>
            <a:off x="578131" y="2158555"/>
            <a:ext cx="1245103" cy="145865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números con los cuales se puede resolver ecuaciones que no tienen solución en los reales, tales como  </a:t>
            </a:r>
            <a:r>
              <a:rPr lang="es-ES" sz="105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" sz="105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+ 4 = 0</a:t>
            </a:r>
            <a:endParaRPr lang="es-ES" sz="105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Conector angular 44"/>
          <p:cNvCxnSpPr>
            <a:stCxn id="19" idx="2"/>
            <a:endCxn id="44" idx="0"/>
          </p:cNvCxnSpPr>
          <p:nvPr/>
        </p:nvCxnSpPr>
        <p:spPr>
          <a:xfrm rot="16200000" flipH="1">
            <a:off x="1073980" y="2031852"/>
            <a:ext cx="212280" cy="41125"/>
          </a:xfrm>
          <a:prstGeom prst="bentConnector3">
            <a:avLst>
              <a:gd name="adj1" fmla="val 5574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 descr="Conector entre nodos" title="conector"/>
          <p:cNvSpPr txBox="1"/>
          <p:nvPr/>
        </p:nvSpPr>
        <p:spPr>
          <a:xfrm>
            <a:off x="639709" y="3843747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representan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Conector angular 67"/>
          <p:cNvCxnSpPr>
            <a:stCxn id="67" idx="0"/>
            <a:endCxn id="44" idx="2"/>
          </p:cNvCxnSpPr>
          <p:nvPr/>
        </p:nvCxnSpPr>
        <p:spPr>
          <a:xfrm rot="5400000" flipH="1" flipV="1">
            <a:off x="1086222" y="3729287"/>
            <a:ext cx="226534" cy="23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71" descr="Nodo de tercer nivel" title="Nodo03"/>
          <p:cNvSpPr/>
          <p:nvPr/>
        </p:nvSpPr>
        <p:spPr>
          <a:xfrm>
            <a:off x="771432" y="4243619"/>
            <a:ext cx="951263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la letra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s-ES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ángulo 72" descr="Nodo de cuarto nivel&#10;" title="Nodo04"/>
              <p:cNvSpPr/>
              <p:nvPr/>
            </p:nvSpPr>
            <p:spPr>
              <a:xfrm>
                <a:off x="705476" y="5117534"/>
                <a:ext cx="1050785" cy="3535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i="1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I</a:t>
                </a:r>
                <a:r>
                  <a:rPr lang="es-ES" sz="9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ES" sz="9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r>
                          <a:rPr lang="es-CO" sz="9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e>
                    </m:rad>
                    <m:r>
                      <a:rPr lang="es-CO" sz="9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s-ES" sz="9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y i</a:t>
                </a:r>
                <a:r>
                  <a:rPr lang="es-ES" sz="900" baseline="30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s-ES" sz="9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:r>
                  <a:rPr lang="es-ES" sz="9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</a:p>
            </p:txBody>
          </p:sp>
        </mc:Choice>
        <mc:Fallback xmlns="">
          <p:sp>
            <p:nvSpPr>
              <p:cNvPr id="73" name="Rectángulo 72" descr="Nodo de cuarto nivel&#10;" title="Nodo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476" y="5117534"/>
                <a:ext cx="1050785" cy="35351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CuadroTexto 74" descr="Conector entre nodos" title="conector"/>
          <p:cNvSpPr txBox="1"/>
          <p:nvPr/>
        </p:nvSpPr>
        <p:spPr>
          <a:xfrm>
            <a:off x="771432" y="4762199"/>
            <a:ext cx="93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cumplen que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4" name="Conector angular 133"/>
          <p:cNvCxnSpPr>
            <a:stCxn id="73" idx="2"/>
          </p:cNvCxnSpPr>
          <p:nvPr/>
        </p:nvCxnSpPr>
        <p:spPr>
          <a:xfrm rot="16200000" flipH="1">
            <a:off x="1165023" y="5536899"/>
            <a:ext cx="166638" cy="3494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ángulo 210" descr="Nodo de sexto nivel" title="Nodo06"/>
          <p:cNvSpPr/>
          <p:nvPr/>
        </p:nvSpPr>
        <p:spPr>
          <a:xfrm>
            <a:off x="684918" y="6138313"/>
            <a:ext cx="1071343" cy="3395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reglas de las  potencias de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s-ES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8" name="Conector angular 247"/>
          <p:cNvCxnSpPr>
            <a:stCxn id="211" idx="0"/>
            <a:endCxn id="129" idx="2"/>
          </p:cNvCxnSpPr>
          <p:nvPr/>
        </p:nvCxnSpPr>
        <p:spPr>
          <a:xfrm rot="5400000" flipH="1" flipV="1">
            <a:off x="1080707" y="5954958"/>
            <a:ext cx="323239" cy="4347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uadroTexto 129" descr="Conector entre nodos" title="conector"/>
          <p:cNvSpPr txBox="1"/>
          <p:nvPr/>
        </p:nvSpPr>
        <p:spPr>
          <a:xfrm>
            <a:off x="816655" y="675891"/>
            <a:ext cx="1122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identifican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Rectángulo 215" descr="Nodo de primer nivel" title="Nodo01"/>
          <p:cNvSpPr/>
          <p:nvPr/>
        </p:nvSpPr>
        <p:spPr>
          <a:xfrm>
            <a:off x="3254734" y="915602"/>
            <a:ext cx="1755314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El conjunto de los números complejos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7" name="Conector angular 216"/>
          <p:cNvCxnSpPr>
            <a:stCxn id="4" idx="2"/>
            <a:endCxn id="274" idx="0"/>
          </p:cNvCxnSpPr>
          <p:nvPr/>
        </p:nvCxnSpPr>
        <p:spPr>
          <a:xfrm rot="5400000">
            <a:off x="4319618" y="243911"/>
            <a:ext cx="244754" cy="619205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CuadroTexto 217" descr="Conector entre nodos" title="conector"/>
          <p:cNvSpPr txBox="1"/>
          <p:nvPr/>
        </p:nvSpPr>
        <p:spPr>
          <a:xfrm>
            <a:off x="2950407" y="1486459"/>
            <a:ext cx="1122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representan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9" name="Conector angular 218"/>
          <p:cNvCxnSpPr>
            <a:stCxn id="138" idx="0"/>
            <a:endCxn id="218" idx="0"/>
          </p:cNvCxnSpPr>
          <p:nvPr/>
        </p:nvCxnSpPr>
        <p:spPr>
          <a:xfrm rot="16200000" flipV="1">
            <a:off x="4648836" y="349247"/>
            <a:ext cx="25051" cy="2299476"/>
          </a:xfrm>
          <a:prstGeom prst="bentConnector3">
            <a:avLst>
              <a:gd name="adj1" fmla="val 24773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ángulo 219" descr="Nodo de segundo nivel" title="Nodo02"/>
          <p:cNvSpPr/>
          <p:nvPr/>
        </p:nvSpPr>
        <p:spPr>
          <a:xfrm>
            <a:off x="2122540" y="1831705"/>
            <a:ext cx="779839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forma binomial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1" name="Conector angular 220"/>
          <p:cNvCxnSpPr>
            <a:stCxn id="280" idx="0"/>
            <a:endCxn id="220" idx="0"/>
          </p:cNvCxnSpPr>
          <p:nvPr/>
        </p:nvCxnSpPr>
        <p:spPr>
          <a:xfrm rot="16200000" flipV="1">
            <a:off x="3025177" y="1318989"/>
            <a:ext cx="15277" cy="1040710"/>
          </a:xfrm>
          <a:prstGeom prst="bentConnector3">
            <a:avLst>
              <a:gd name="adj1" fmla="val 96630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CuadroTexto 221" descr="Conector entre nodos" title="conector"/>
          <p:cNvSpPr txBox="1"/>
          <p:nvPr/>
        </p:nvSpPr>
        <p:spPr>
          <a:xfrm>
            <a:off x="2083484" y="2574492"/>
            <a:ext cx="9397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corresponde a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3" name="Conector angular 222"/>
          <p:cNvCxnSpPr>
            <a:stCxn id="220" idx="2"/>
          </p:cNvCxnSpPr>
          <p:nvPr/>
        </p:nvCxnSpPr>
        <p:spPr>
          <a:xfrm rot="5400000">
            <a:off x="2322978" y="2378660"/>
            <a:ext cx="378964" cy="12700"/>
          </a:xfrm>
          <a:prstGeom prst="bentConnector3">
            <a:avLst>
              <a:gd name="adj1" fmla="val -448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ángulo 255" descr="Nodo de tercer nivel" title="Nodo03"/>
          <p:cNvSpPr/>
          <p:nvPr/>
        </p:nvSpPr>
        <p:spPr>
          <a:xfrm>
            <a:off x="1962033" y="3559787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escritura de la forma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s-ES" sz="9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</a:t>
            </a:r>
            <a:endParaRPr lang="es-ES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0" name="Conector angular 259"/>
          <p:cNvCxnSpPr>
            <a:stCxn id="222" idx="2"/>
            <a:endCxn id="256" idx="0"/>
          </p:cNvCxnSpPr>
          <p:nvPr/>
        </p:nvCxnSpPr>
        <p:spPr>
          <a:xfrm rot="5400000">
            <a:off x="2153388" y="3159797"/>
            <a:ext cx="769851" cy="30128"/>
          </a:xfrm>
          <a:prstGeom prst="bentConnector3">
            <a:avLst>
              <a:gd name="adj1" fmla="val 10060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CuadroTexto 273" descr="Conector entre nodos" title="conector"/>
          <p:cNvSpPr txBox="1"/>
          <p:nvPr/>
        </p:nvSpPr>
        <p:spPr>
          <a:xfrm>
            <a:off x="3571176" y="675890"/>
            <a:ext cx="1122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construye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5" name="Conector angular 274"/>
          <p:cNvCxnSpPr>
            <a:stCxn id="274" idx="2"/>
            <a:endCxn id="216" idx="0"/>
          </p:cNvCxnSpPr>
          <p:nvPr/>
        </p:nvCxnSpPr>
        <p:spPr>
          <a:xfrm rot="5400000">
            <a:off x="4120258" y="903468"/>
            <a:ext cx="24268" cy="1"/>
          </a:xfrm>
          <a:prstGeom prst="bentConnector3">
            <a:avLst>
              <a:gd name="adj1" fmla="val -15096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tángulo 279" descr="Nodo de segundo nivel" title="Nodo02"/>
          <p:cNvSpPr/>
          <p:nvPr/>
        </p:nvSpPr>
        <p:spPr>
          <a:xfrm>
            <a:off x="3125261" y="1846982"/>
            <a:ext cx="855818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forma cartesiana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2" name="CuadroTexto 281" descr="Conector entre nodos" title="conector"/>
          <p:cNvSpPr txBox="1"/>
          <p:nvPr/>
        </p:nvSpPr>
        <p:spPr>
          <a:xfrm>
            <a:off x="3362121" y="2412547"/>
            <a:ext cx="6490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indica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3" name="Conector angular 282"/>
          <p:cNvCxnSpPr/>
          <p:nvPr/>
        </p:nvCxnSpPr>
        <p:spPr>
          <a:xfrm rot="5400000">
            <a:off x="3556215" y="2302326"/>
            <a:ext cx="235949" cy="10272"/>
          </a:xfrm>
          <a:prstGeom prst="bentConnector3">
            <a:avLst>
              <a:gd name="adj1" fmla="val 619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ángulo 283" descr="Nodo de tercer nivel" title="Nodo03"/>
          <p:cNvSpPr/>
          <p:nvPr/>
        </p:nvSpPr>
        <p:spPr>
          <a:xfrm>
            <a:off x="3184673" y="2869810"/>
            <a:ext cx="1106374" cy="45197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escritura de pareja ordenadas </a:t>
            </a:r>
          </a:p>
          <a:p>
            <a:pPr algn="ctr"/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s-ES" sz="9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(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5" name="Rectángulo 284" descr="Nodo de cuarto nivel&#10;" title="Nodo04"/>
          <p:cNvSpPr/>
          <p:nvPr/>
        </p:nvSpPr>
        <p:spPr>
          <a:xfrm>
            <a:off x="3173658" y="4039451"/>
            <a:ext cx="1236311" cy="396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representación en el plano complejo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7" name="CuadroTexto 286" descr="Conector entre nodos" title="conector"/>
          <p:cNvSpPr txBox="1"/>
          <p:nvPr/>
        </p:nvSpPr>
        <p:spPr>
          <a:xfrm>
            <a:off x="3220293" y="3603255"/>
            <a:ext cx="11876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que corresponde a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8" name="Conector angular 287"/>
          <p:cNvCxnSpPr/>
          <p:nvPr/>
        </p:nvCxnSpPr>
        <p:spPr>
          <a:xfrm rot="5400000">
            <a:off x="3559168" y="2736453"/>
            <a:ext cx="230044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Conector angular 288"/>
          <p:cNvCxnSpPr>
            <a:stCxn id="284" idx="2"/>
            <a:endCxn id="287" idx="0"/>
          </p:cNvCxnSpPr>
          <p:nvPr/>
        </p:nvCxnSpPr>
        <p:spPr>
          <a:xfrm rot="16200000" flipH="1">
            <a:off x="3635260" y="3424386"/>
            <a:ext cx="281469" cy="7626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ector angular 289"/>
          <p:cNvCxnSpPr>
            <a:stCxn id="287" idx="2"/>
            <a:endCxn id="285" idx="0"/>
          </p:cNvCxnSpPr>
          <p:nvPr/>
        </p:nvCxnSpPr>
        <p:spPr>
          <a:xfrm rot="5400000">
            <a:off x="3692595" y="3917918"/>
            <a:ext cx="220752" cy="2231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Conector angular 291"/>
          <p:cNvCxnSpPr>
            <a:stCxn id="285" idx="2"/>
          </p:cNvCxnSpPr>
          <p:nvPr/>
        </p:nvCxnSpPr>
        <p:spPr>
          <a:xfrm rot="5400000">
            <a:off x="3628441" y="4598827"/>
            <a:ext cx="32674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Rectángulo 334" descr="Nodo de primer nivel" title="Nodo01"/>
          <p:cNvSpPr/>
          <p:nvPr/>
        </p:nvSpPr>
        <p:spPr>
          <a:xfrm>
            <a:off x="7492954" y="947159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Operaciones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6" name="Conector angular 335"/>
          <p:cNvCxnSpPr>
            <a:stCxn id="4" idx="2"/>
            <a:endCxn id="361" idx="0"/>
          </p:cNvCxnSpPr>
          <p:nvPr/>
        </p:nvCxnSpPr>
        <p:spPr>
          <a:xfrm rot="16200000" flipH="1">
            <a:off x="6256919" y="-1074186"/>
            <a:ext cx="244754" cy="3255398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CuadroTexto 336" descr="Conector entre nodos" title="conector"/>
          <p:cNvSpPr txBox="1"/>
          <p:nvPr/>
        </p:nvSpPr>
        <p:spPr>
          <a:xfrm>
            <a:off x="7449284" y="1497819"/>
            <a:ext cx="1122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tales como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8" name="Conector angular 337"/>
          <p:cNvCxnSpPr>
            <a:stCxn id="335" idx="2"/>
            <a:endCxn id="337" idx="0"/>
          </p:cNvCxnSpPr>
          <p:nvPr/>
        </p:nvCxnSpPr>
        <p:spPr>
          <a:xfrm rot="5400000">
            <a:off x="7977475" y="1419967"/>
            <a:ext cx="110878" cy="4482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ectángulo 338" descr="Nodo de segundo nivel" title="Nodo02"/>
          <p:cNvSpPr/>
          <p:nvPr/>
        </p:nvSpPr>
        <p:spPr>
          <a:xfrm>
            <a:off x="7448126" y="1871680"/>
            <a:ext cx="1225611" cy="83758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sustracción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Multiplicación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división</a:t>
            </a:r>
          </a:p>
        </p:txBody>
      </p:sp>
      <p:cxnSp>
        <p:nvCxnSpPr>
          <p:cNvPr id="340" name="Conector angular 339"/>
          <p:cNvCxnSpPr>
            <a:stCxn id="337" idx="2"/>
            <a:endCxn id="339" idx="0"/>
          </p:cNvCxnSpPr>
          <p:nvPr/>
        </p:nvCxnSpPr>
        <p:spPr>
          <a:xfrm rot="16200000" flipH="1">
            <a:off x="7956508" y="1767255"/>
            <a:ext cx="158417" cy="5043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Rectángulo 343" descr="Nodo de cuarto nivel&#10;" title="Nodo04"/>
          <p:cNvSpPr/>
          <p:nvPr/>
        </p:nvSpPr>
        <p:spPr>
          <a:xfrm>
            <a:off x="7308219" y="3809476"/>
            <a:ext cx="1115421" cy="90386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propiedades: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clausurativa</a:t>
            </a: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conmutativa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asociativa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modulativa</a:t>
            </a: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6" name="CuadroTexto 345" descr="Conector entre nodos" title="conector"/>
          <p:cNvSpPr txBox="1"/>
          <p:nvPr/>
        </p:nvSpPr>
        <p:spPr>
          <a:xfrm>
            <a:off x="7515566" y="2886173"/>
            <a:ext cx="9031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umplen con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9" name="Conector angular 348"/>
          <p:cNvCxnSpPr>
            <a:stCxn id="346" idx="2"/>
          </p:cNvCxnSpPr>
          <p:nvPr/>
        </p:nvCxnSpPr>
        <p:spPr>
          <a:xfrm rot="16200000" flipH="1">
            <a:off x="7655495" y="3413263"/>
            <a:ext cx="717084" cy="9379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Rectángulo 352" descr="Nodo de sexto nivel" title="Nodo06"/>
          <p:cNvSpPr/>
          <p:nvPr/>
        </p:nvSpPr>
        <p:spPr>
          <a:xfrm>
            <a:off x="6876550" y="5366182"/>
            <a:ext cx="68616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Inverso aditivo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4" name="Rectángulo 353" descr="Nodo de séptimo nivel" title="Nodo07"/>
          <p:cNvSpPr/>
          <p:nvPr/>
        </p:nvSpPr>
        <p:spPr>
          <a:xfrm>
            <a:off x="7790319" y="5370978"/>
            <a:ext cx="90854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Inverso multiplicativo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5" name="CuadroTexto 354" descr="Conector entre nodos" title="conector"/>
          <p:cNvSpPr txBox="1"/>
          <p:nvPr/>
        </p:nvSpPr>
        <p:spPr>
          <a:xfrm>
            <a:off x="7391584" y="4827362"/>
            <a:ext cx="8739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definen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1" name="CuadroTexto 360" descr="Conector entre nodos" title="conector"/>
          <p:cNvSpPr txBox="1"/>
          <p:nvPr/>
        </p:nvSpPr>
        <p:spPr>
          <a:xfrm>
            <a:off x="7445779" y="675890"/>
            <a:ext cx="1122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definen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2" name="Conector angular 361"/>
          <p:cNvCxnSpPr>
            <a:stCxn id="361" idx="2"/>
            <a:endCxn id="335" idx="0"/>
          </p:cNvCxnSpPr>
          <p:nvPr/>
        </p:nvCxnSpPr>
        <p:spPr>
          <a:xfrm rot="16200000" flipH="1">
            <a:off x="8003249" y="895080"/>
            <a:ext cx="55825" cy="4833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CuadroTexto 128" descr="Conector entre nodos" title="conector"/>
          <p:cNvSpPr txBox="1"/>
          <p:nvPr/>
        </p:nvSpPr>
        <p:spPr>
          <a:xfrm>
            <a:off x="705476" y="5599630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establecen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CuadroTexto 137" descr="Conector entre nodos" title="conector"/>
          <p:cNvSpPr txBox="1"/>
          <p:nvPr/>
        </p:nvSpPr>
        <p:spPr>
          <a:xfrm>
            <a:off x="5249883" y="1511510"/>
            <a:ext cx="1122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establecen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Rectángulo 139" descr="Nodo de segundo nivel" title="Nodo02"/>
          <p:cNvSpPr/>
          <p:nvPr/>
        </p:nvSpPr>
        <p:spPr>
          <a:xfrm>
            <a:off x="4343183" y="1857057"/>
            <a:ext cx="908990" cy="4389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relación de igualdad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Rectángulo 148" descr="Nodo de tercer nivel" title="Nodo03"/>
          <p:cNvSpPr/>
          <p:nvPr/>
        </p:nvSpPr>
        <p:spPr>
          <a:xfrm>
            <a:off x="4439057" y="3158708"/>
            <a:ext cx="962872" cy="42083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9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s-CO" sz="900" i="1" dirty="0" err="1">
                <a:latin typeface="Arial" panose="020B0604020202020204" pitchFamily="34" charset="0"/>
                <a:cs typeface="Arial" panose="020B0604020202020204" pitchFamily="34" charset="0"/>
              </a:rPr>
              <a:t>bi</a:t>
            </a: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CO" sz="9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s-CO" sz="900" i="1" dirty="0">
                <a:latin typeface="Arial" panose="020B0604020202020204" pitchFamily="34" charset="0"/>
                <a:cs typeface="Arial" panose="020B0604020202020204" pitchFamily="34" charset="0"/>
              </a:rPr>
              <a:t>di </a:t>
            </a:r>
          </a:p>
          <a:p>
            <a:r>
              <a:rPr lang="es-CO" sz="9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si y solo si </a:t>
            </a:r>
            <a:r>
              <a:rPr lang="es-CO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s-CO" sz="9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CO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s-CO" sz="9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CO" sz="900" i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CO" sz="900" i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s-CO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CuadroTexto 151" descr="Conector entre nodos" title="conector"/>
          <p:cNvSpPr txBox="1"/>
          <p:nvPr/>
        </p:nvSpPr>
        <p:spPr>
          <a:xfrm>
            <a:off x="4360688" y="2522773"/>
            <a:ext cx="7306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define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4" name="Rectángulo 213" descr="Nodo de segundo nivel" title="Nodo02"/>
          <p:cNvSpPr/>
          <p:nvPr/>
        </p:nvSpPr>
        <p:spPr>
          <a:xfrm>
            <a:off x="5454106" y="2259168"/>
            <a:ext cx="1031476" cy="3351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conjugado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4" name="Rectángulo 293" descr="Nodo de segundo nivel" title="Nodo02"/>
          <p:cNvSpPr/>
          <p:nvPr/>
        </p:nvSpPr>
        <p:spPr>
          <a:xfrm>
            <a:off x="6286779" y="1858910"/>
            <a:ext cx="1031476" cy="3351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modulo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8" name="CuadroTexto 317" descr="Conector entre nodos" title="conector"/>
          <p:cNvSpPr txBox="1"/>
          <p:nvPr/>
        </p:nvSpPr>
        <p:spPr>
          <a:xfrm>
            <a:off x="3311879" y="4729442"/>
            <a:ext cx="10794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en el que se define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9" name="Rectángulo 318" descr="Nodo de sexto nivel" title="Nodo06"/>
          <p:cNvSpPr/>
          <p:nvPr/>
        </p:nvSpPr>
        <p:spPr>
          <a:xfrm>
            <a:off x="3308109" y="5140968"/>
            <a:ext cx="1070922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norma de un número complejo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0" name="CuadroTexto 319" descr="Conector entre nodos" title="conector"/>
          <p:cNvSpPr txBox="1"/>
          <p:nvPr/>
        </p:nvSpPr>
        <p:spPr>
          <a:xfrm>
            <a:off x="3469576" y="5698587"/>
            <a:ext cx="9160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que significa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1" name="Rectángulo 320" descr="Nodo de sexto nivel" title="Nodo06"/>
          <p:cNvSpPr/>
          <p:nvPr/>
        </p:nvSpPr>
        <p:spPr>
          <a:xfrm>
            <a:off x="2779538" y="6096986"/>
            <a:ext cx="2230510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distancia del punto que representa  al número complejo hasta el punto (0, 0)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3" name="Conector angular 362"/>
          <p:cNvCxnSpPr>
            <a:stCxn id="72" idx="0"/>
            <a:endCxn id="67" idx="2"/>
          </p:cNvCxnSpPr>
          <p:nvPr/>
        </p:nvCxnSpPr>
        <p:spPr>
          <a:xfrm rot="16200000" flipV="1">
            <a:off x="1130466" y="4127021"/>
            <a:ext cx="184428" cy="4876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ector angular 367"/>
          <p:cNvCxnSpPr>
            <a:endCxn id="72" idx="2"/>
          </p:cNvCxnSpPr>
          <p:nvPr/>
        </p:nvCxnSpPr>
        <p:spPr>
          <a:xfrm rot="5400000" flipH="1" flipV="1">
            <a:off x="1168991" y="4640480"/>
            <a:ext cx="131493" cy="2465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Conector angular 368"/>
          <p:cNvCxnSpPr>
            <a:stCxn id="73" idx="0"/>
            <a:endCxn id="75" idx="2"/>
          </p:cNvCxnSpPr>
          <p:nvPr/>
        </p:nvCxnSpPr>
        <p:spPr>
          <a:xfrm rot="5400000" flipH="1" flipV="1">
            <a:off x="1164561" y="5043952"/>
            <a:ext cx="139891" cy="727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Conector angular 384"/>
          <p:cNvCxnSpPr>
            <a:endCxn id="5" idx="0"/>
          </p:cNvCxnSpPr>
          <p:nvPr/>
        </p:nvCxnSpPr>
        <p:spPr>
          <a:xfrm rot="5400000">
            <a:off x="1188237" y="872963"/>
            <a:ext cx="201295" cy="13684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Conector angular 405"/>
          <p:cNvCxnSpPr/>
          <p:nvPr/>
        </p:nvCxnSpPr>
        <p:spPr>
          <a:xfrm rot="16200000" flipH="1">
            <a:off x="3742529" y="5035949"/>
            <a:ext cx="124155" cy="8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Conector angular 406"/>
          <p:cNvCxnSpPr/>
          <p:nvPr/>
        </p:nvCxnSpPr>
        <p:spPr>
          <a:xfrm rot="16200000" flipH="1">
            <a:off x="3729298" y="5621115"/>
            <a:ext cx="124155" cy="8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Conector angular 407"/>
          <p:cNvCxnSpPr/>
          <p:nvPr/>
        </p:nvCxnSpPr>
        <p:spPr>
          <a:xfrm rot="16200000" flipH="1">
            <a:off x="3735338" y="6023748"/>
            <a:ext cx="124155" cy="8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Conector angular 408"/>
          <p:cNvCxnSpPr/>
          <p:nvPr/>
        </p:nvCxnSpPr>
        <p:spPr>
          <a:xfrm rot="16200000" flipV="1">
            <a:off x="6263945" y="1346479"/>
            <a:ext cx="15277" cy="1040710"/>
          </a:xfrm>
          <a:prstGeom prst="bentConnector3">
            <a:avLst>
              <a:gd name="adj1" fmla="val 96630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Conector angular 409"/>
          <p:cNvCxnSpPr/>
          <p:nvPr/>
        </p:nvCxnSpPr>
        <p:spPr>
          <a:xfrm rot="16200000" flipV="1">
            <a:off x="5219032" y="1352235"/>
            <a:ext cx="15277" cy="1040710"/>
          </a:xfrm>
          <a:prstGeom prst="bentConnector3">
            <a:avLst>
              <a:gd name="adj1" fmla="val 101618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Conector angular 414"/>
          <p:cNvCxnSpPr>
            <a:endCxn id="214" idx="0"/>
          </p:cNvCxnSpPr>
          <p:nvPr/>
        </p:nvCxnSpPr>
        <p:spPr>
          <a:xfrm rot="16200000" flipH="1">
            <a:off x="5672270" y="1961593"/>
            <a:ext cx="376533" cy="21861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Conector angular 415"/>
          <p:cNvCxnSpPr/>
          <p:nvPr/>
        </p:nvCxnSpPr>
        <p:spPr>
          <a:xfrm rot="16200000" flipH="1">
            <a:off x="4566846" y="2911094"/>
            <a:ext cx="35015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Conector angular 416"/>
          <p:cNvCxnSpPr>
            <a:stCxn id="140" idx="2"/>
          </p:cNvCxnSpPr>
          <p:nvPr/>
        </p:nvCxnSpPr>
        <p:spPr>
          <a:xfrm rot="5400000">
            <a:off x="4641068" y="2396450"/>
            <a:ext cx="257031" cy="5619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CuadroTexto 417" descr="Conector entre nodos" title="conector"/>
          <p:cNvSpPr txBox="1"/>
          <p:nvPr/>
        </p:nvSpPr>
        <p:spPr>
          <a:xfrm>
            <a:off x="5454106" y="2817926"/>
            <a:ext cx="918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representa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9" name="CuadroTexto 418" descr="Conector entre nodos" title="conector"/>
          <p:cNvSpPr txBox="1"/>
          <p:nvPr/>
        </p:nvSpPr>
        <p:spPr>
          <a:xfrm>
            <a:off x="6539283" y="2531410"/>
            <a:ext cx="7306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define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3" name="Conector angular 422"/>
          <p:cNvCxnSpPr>
            <a:endCxn id="429" idx="0"/>
          </p:cNvCxnSpPr>
          <p:nvPr/>
        </p:nvCxnSpPr>
        <p:spPr>
          <a:xfrm rot="16200000" flipH="1">
            <a:off x="5478771" y="3363818"/>
            <a:ext cx="730622" cy="69723"/>
          </a:xfrm>
          <a:prstGeom prst="bentConnector3">
            <a:avLst>
              <a:gd name="adj1" fmla="val 10006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Conector angular 423"/>
          <p:cNvCxnSpPr>
            <a:stCxn id="214" idx="2"/>
          </p:cNvCxnSpPr>
          <p:nvPr/>
        </p:nvCxnSpPr>
        <p:spPr>
          <a:xfrm rot="5400000">
            <a:off x="5772626" y="2653573"/>
            <a:ext cx="256426" cy="1380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Conector angular 424"/>
          <p:cNvCxnSpPr>
            <a:stCxn id="294" idx="2"/>
          </p:cNvCxnSpPr>
          <p:nvPr/>
        </p:nvCxnSpPr>
        <p:spPr>
          <a:xfrm rot="16200000" flipH="1">
            <a:off x="6692546" y="2304077"/>
            <a:ext cx="282795" cy="6285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Conector angular 425"/>
          <p:cNvCxnSpPr>
            <a:endCxn id="427" idx="0"/>
          </p:cNvCxnSpPr>
          <p:nvPr/>
        </p:nvCxnSpPr>
        <p:spPr>
          <a:xfrm rot="16200000" flipH="1">
            <a:off x="6716966" y="2890853"/>
            <a:ext cx="373223" cy="836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Rectángulo 426" descr="Nodo de sexto nivel" title="Nodo06"/>
          <p:cNvSpPr/>
          <p:nvPr/>
        </p:nvSpPr>
        <p:spPr>
          <a:xfrm>
            <a:off x="6385913" y="3119265"/>
            <a:ext cx="1118927" cy="353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28" name="Objeto 4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5230114"/>
              </p:ext>
            </p:extLst>
          </p:nvPr>
        </p:nvGraphicFramePr>
        <p:xfrm>
          <a:off x="6512329" y="3178624"/>
          <a:ext cx="933450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4" imgW="1168200" imgH="291960" progId="Equation.DSMT4">
                  <p:embed/>
                </p:oleObj>
              </mc:Choice>
              <mc:Fallback>
                <p:oleObj name="Equation" r:id="rId4" imgW="116820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12329" y="3178624"/>
                        <a:ext cx="933450" cy="233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" name="Rectángulo 428" descr="Nodo de sexto nivel" title="Nodo06"/>
          <p:cNvSpPr/>
          <p:nvPr/>
        </p:nvSpPr>
        <p:spPr>
          <a:xfrm>
            <a:off x="5319480" y="3763991"/>
            <a:ext cx="1118927" cy="353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33" name="Objeto 4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154248"/>
              </p:ext>
            </p:extLst>
          </p:nvPr>
        </p:nvGraphicFramePr>
        <p:xfrm>
          <a:off x="5424256" y="3843747"/>
          <a:ext cx="852488" cy="19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6" imgW="1066680" imgH="241200" progId="Equation.DSMT4">
                  <p:embed/>
                </p:oleObj>
              </mc:Choice>
              <mc:Fallback>
                <p:oleObj name="Equation" r:id="rId6" imgW="1066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24256" y="3843747"/>
                        <a:ext cx="852488" cy="193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4" name="Conector angular 433"/>
          <p:cNvCxnSpPr/>
          <p:nvPr/>
        </p:nvCxnSpPr>
        <p:spPr>
          <a:xfrm rot="16200000" flipV="1">
            <a:off x="7820936" y="4848435"/>
            <a:ext cx="15277" cy="1040710"/>
          </a:xfrm>
          <a:prstGeom prst="bentConnector3">
            <a:avLst>
              <a:gd name="adj1" fmla="val 96630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Conector angular 435"/>
          <p:cNvCxnSpPr>
            <a:stCxn id="344" idx="2"/>
          </p:cNvCxnSpPr>
          <p:nvPr/>
        </p:nvCxnSpPr>
        <p:spPr>
          <a:xfrm rot="5400000">
            <a:off x="7775229" y="4772183"/>
            <a:ext cx="149549" cy="3185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Conector angular 436"/>
          <p:cNvCxnSpPr/>
          <p:nvPr/>
        </p:nvCxnSpPr>
        <p:spPr>
          <a:xfrm rot="16200000" flipH="1">
            <a:off x="7750276" y="5115476"/>
            <a:ext cx="196655" cy="3465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Conector angular 442"/>
          <p:cNvCxnSpPr>
            <a:stCxn id="339" idx="2"/>
            <a:endCxn id="346" idx="0"/>
          </p:cNvCxnSpPr>
          <p:nvPr/>
        </p:nvCxnSpPr>
        <p:spPr>
          <a:xfrm rot="5400000">
            <a:off x="7925585" y="2750826"/>
            <a:ext cx="176904" cy="9379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1663</TotalTime>
  <Words>188</Words>
  <Application>Microsoft Office PowerPoint</Application>
  <PresentationFormat>Carta (216 x 279 mm)</PresentationFormat>
  <Paragraphs>53</Paragraphs>
  <Slides>1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Tema de Office</vt:lpstr>
      <vt:lpstr>Equation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Pedro Antonio Ortiz Laverde</cp:lastModifiedBy>
  <cp:revision>43</cp:revision>
  <cp:lastPrinted>2015-06-25T22:36:16Z</cp:lastPrinted>
  <dcterms:created xsi:type="dcterms:W3CDTF">2015-05-14T14:12:36Z</dcterms:created>
  <dcterms:modified xsi:type="dcterms:W3CDTF">2015-08-29T17:43:54Z</dcterms:modified>
</cp:coreProperties>
</file>