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282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Magnitudes proporcionales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57987" y="991873"/>
            <a:ext cx="165417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Razón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2787967" y="-971758"/>
            <a:ext cx="560737" cy="336652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23467" y="157522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313093" y="1503245"/>
            <a:ext cx="143570" cy="3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281" y="1930675"/>
            <a:ext cx="1124746" cy="5738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indicado de dos cantidades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320860" y="1866852"/>
            <a:ext cx="124618" cy="30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0" y="266773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escribe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299481" y="2585557"/>
            <a:ext cx="163190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23467" y="310398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m:n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25417" y="406845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5417" y="365606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lee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279879" y="2999184"/>
            <a:ext cx="205422" cy="4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280026" y="3551408"/>
            <a:ext cx="208637" cy="6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294539" y="3976362"/>
            <a:ext cx="181558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580099" y="1002812"/>
            <a:ext cx="168919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Proporción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3802309" y="53524"/>
            <a:ext cx="571676" cy="13269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237003" y="1930675"/>
            <a:ext cx="1124746" cy="570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Igualdad  entre dos razones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6" idx="2"/>
            <a:endCxn id="174" idx="0"/>
          </p:cNvCxnSpPr>
          <p:nvPr/>
        </p:nvCxnSpPr>
        <p:spPr>
          <a:xfrm rot="5400000">
            <a:off x="3037604" y="1208152"/>
            <a:ext cx="152651" cy="6215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244575" y="267798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escribe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174" idx="2"/>
            <a:endCxn id="220" idx="0"/>
          </p:cNvCxnSpPr>
          <p:nvPr/>
        </p:nvCxnSpPr>
        <p:spPr>
          <a:xfrm rot="5400000">
            <a:off x="2748970" y="1876483"/>
            <a:ext cx="104598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332989" y="3094179"/>
            <a:ext cx="942976" cy="5520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:n=a:b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m/n = a/b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2239912" y="4183871"/>
            <a:ext cx="1118927" cy="45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como,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es a b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2711139" y="3000841"/>
            <a:ext cx="185360" cy="13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2245889" y="378587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lee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4" name="Conector angular 263"/>
          <p:cNvCxnSpPr>
            <a:stCxn id="256" idx="2"/>
            <a:endCxn id="263" idx="0"/>
          </p:cNvCxnSpPr>
          <p:nvPr/>
        </p:nvCxnSpPr>
        <p:spPr>
          <a:xfrm rot="5400000">
            <a:off x="2734671" y="3716064"/>
            <a:ext cx="13961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58" idx="0"/>
            <a:endCxn id="263" idx="2"/>
          </p:cNvCxnSpPr>
          <p:nvPr/>
        </p:nvCxnSpPr>
        <p:spPr>
          <a:xfrm rot="5400000" flipH="1" flipV="1">
            <a:off x="2718342" y="4097737"/>
            <a:ext cx="167168" cy="51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266" descr="Nodo de séptimo nivel" title="Nodo07"/>
          <p:cNvSpPr/>
          <p:nvPr/>
        </p:nvSpPr>
        <p:spPr>
          <a:xfrm>
            <a:off x="3485750" y="4175224"/>
            <a:ext cx="1118927" cy="46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3479930" y="3795342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simboliza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1" name="Conector angular 270"/>
          <p:cNvCxnSpPr>
            <a:stCxn id="222" idx="0"/>
            <a:endCxn id="220" idx="2"/>
          </p:cNvCxnSpPr>
          <p:nvPr/>
        </p:nvCxnSpPr>
        <p:spPr>
          <a:xfrm rot="16200000" flipV="1">
            <a:off x="2713079" y="2587900"/>
            <a:ext cx="176380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282" idx="0"/>
            <a:endCxn id="280" idx="2"/>
          </p:cNvCxnSpPr>
          <p:nvPr/>
        </p:nvCxnSpPr>
        <p:spPr>
          <a:xfrm rot="5400000" flipH="1" flipV="1">
            <a:off x="3956985" y="2579500"/>
            <a:ext cx="172671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267" idx="0"/>
            <a:endCxn id="269" idx="2"/>
          </p:cNvCxnSpPr>
          <p:nvPr/>
        </p:nvCxnSpPr>
        <p:spPr>
          <a:xfrm rot="16200000" flipV="1">
            <a:off x="3968068" y="4098078"/>
            <a:ext cx="149050" cy="5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482840" y="1929359"/>
            <a:ext cx="1124746" cy="565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 fundamental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6" idx="2"/>
            <a:endCxn id="188" idx="0"/>
          </p:cNvCxnSpPr>
          <p:nvPr/>
        </p:nvCxnSpPr>
        <p:spPr>
          <a:xfrm rot="16200000" flipH="1">
            <a:off x="3651664" y="1215625"/>
            <a:ext cx="162795" cy="6167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482840" y="266772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188" idx="2"/>
            <a:endCxn id="280" idx="0"/>
          </p:cNvCxnSpPr>
          <p:nvPr/>
        </p:nvCxnSpPr>
        <p:spPr>
          <a:xfrm rot="16200000" flipH="1">
            <a:off x="3996751" y="1880897"/>
            <a:ext cx="93138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381764" y="3117880"/>
            <a:ext cx="1326899" cy="538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producto de los medios es igual al producto de los extremos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737842" y="4175223"/>
            <a:ext cx="967110" cy="577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cociente de las magnitudes es constante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5191026" y="266772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16200000" flipH="1">
            <a:off x="3933662" y="3006328"/>
            <a:ext cx="219316" cy="3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156" idx="0"/>
          </p:cNvCxnSpPr>
          <p:nvPr/>
        </p:nvCxnSpPr>
        <p:spPr>
          <a:xfrm rot="5400000">
            <a:off x="5640291" y="2998751"/>
            <a:ext cx="209514" cy="91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5178109" y="379534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identifican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 angular 291"/>
          <p:cNvCxnSpPr>
            <a:stCxn id="225" idx="2"/>
            <a:endCxn id="287" idx="0"/>
          </p:cNvCxnSpPr>
          <p:nvPr/>
        </p:nvCxnSpPr>
        <p:spPr>
          <a:xfrm rot="16200000" flipH="1">
            <a:off x="5663454" y="2581567"/>
            <a:ext cx="163187" cy="91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91" idx="2"/>
          </p:cNvCxnSpPr>
          <p:nvPr/>
        </p:nvCxnSpPr>
        <p:spPr>
          <a:xfrm rot="5400000" flipH="1" flipV="1">
            <a:off x="5404522" y="3843050"/>
            <a:ext cx="149048" cy="5152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5870861" y="991873"/>
            <a:ext cx="150660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proporcionalidad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407511" y="-224779"/>
            <a:ext cx="560737" cy="187256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335" idx="2"/>
            <a:endCxn id="225" idx="0"/>
          </p:cNvCxnSpPr>
          <p:nvPr/>
        </p:nvCxnSpPr>
        <p:spPr>
          <a:xfrm rot="5400000">
            <a:off x="5932010" y="1240127"/>
            <a:ext cx="500625" cy="8836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086468" y="1903867"/>
            <a:ext cx="1124746" cy="565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5" idx="2"/>
            <a:endCxn id="339" idx="0"/>
          </p:cNvCxnSpPr>
          <p:nvPr/>
        </p:nvCxnSpPr>
        <p:spPr>
          <a:xfrm rot="16200000" flipH="1">
            <a:off x="6900395" y="1155421"/>
            <a:ext cx="472212" cy="10246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ángulo 344" descr="Nodo de quinto nivel" title="Nodo05"/>
          <p:cNvSpPr/>
          <p:nvPr/>
        </p:nvSpPr>
        <p:spPr>
          <a:xfrm>
            <a:off x="6882380" y="4161568"/>
            <a:ext cx="944876" cy="590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las magnitudes es constante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9" name="Conector angular 348"/>
          <p:cNvCxnSpPr/>
          <p:nvPr/>
        </p:nvCxnSpPr>
        <p:spPr>
          <a:xfrm rot="16200000" flipH="1">
            <a:off x="7933737" y="3532878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7086132" y="379534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identifican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177" idx="2"/>
            <a:endCxn id="350" idx="0"/>
          </p:cNvCxnSpPr>
          <p:nvPr/>
        </p:nvCxnSpPr>
        <p:spPr>
          <a:xfrm rot="5400000">
            <a:off x="7572238" y="3718740"/>
            <a:ext cx="149085" cy="4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5400000" flipH="1" flipV="1">
            <a:off x="7432072" y="3948922"/>
            <a:ext cx="135392" cy="2899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5749614" y="4162911"/>
            <a:ext cx="1032186" cy="590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es una línea recta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CuadroTexto 355" descr="Conector entre nodos" title="conector"/>
          <p:cNvSpPr txBox="1"/>
          <p:nvPr/>
        </p:nvSpPr>
        <p:spPr>
          <a:xfrm>
            <a:off x="7086132" y="266772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7" name="Conector angular 356"/>
          <p:cNvCxnSpPr>
            <a:stCxn id="356" idx="0"/>
            <a:endCxn id="339" idx="2"/>
          </p:cNvCxnSpPr>
          <p:nvPr/>
        </p:nvCxnSpPr>
        <p:spPr>
          <a:xfrm rot="5400000" flipH="1" flipV="1">
            <a:off x="7548427" y="2567312"/>
            <a:ext cx="198160" cy="2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291" idx="0"/>
            <a:endCxn id="156" idx="2"/>
          </p:cNvCxnSpPr>
          <p:nvPr/>
        </p:nvCxnSpPr>
        <p:spPr>
          <a:xfrm rot="5400000" flipH="1" flipV="1">
            <a:off x="5664047" y="3718908"/>
            <a:ext cx="149085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stCxn id="353" idx="0"/>
            <a:endCxn id="291" idx="2"/>
          </p:cNvCxnSpPr>
          <p:nvPr/>
        </p:nvCxnSpPr>
        <p:spPr>
          <a:xfrm rot="16200000" flipV="1">
            <a:off x="5932834" y="3830037"/>
            <a:ext cx="136736" cy="529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7915274" y="4170607"/>
            <a:ext cx="990601" cy="58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es una línea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uadroTexto 173" descr="Conector entre nodos" title="conector"/>
          <p:cNvSpPr txBox="1"/>
          <p:nvPr/>
        </p:nvSpPr>
        <p:spPr>
          <a:xfrm>
            <a:off x="2244575" y="159524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CuadroTexto 187" descr="Conector entre nodos" title="conector"/>
          <p:cNvSpPr txBox="1"/>
          <p:nvPr/>
        </p:nvSpPr>
        <p:spPr>
          <a:xfrm>
            <a:off x="3482840" y="16053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ángulo 224" descr="Nodo de segundo nivel" title="Nodo02"/>
          <p:cNvSpPr/>
          <p:nvPr/>
        </p:nvSpPr>
        <p:spPr>
          <a:xfrm>
            <a:off x="5178109" y="1932280"/>
            <a:ext cx="1124746" cy="5722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272"/>
          <p:cNvCxnSpPr>
            <a:stCxn id="269" idx="0"/>
            <a:endCxn id="284" idx="2"/>
          </p:cNvCxnSpPr>
          <p:nvPr/>
        </p:nvCxnSpPr>
        <p:spPr>
          <a:xfrm rot="5400000" flipH="1" flipV="1">
            <a:off x="3972955" y="3723083"/>
            <a:ext cx="139277" cy="5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283" descr="Nodo de tercer nivel" title="Nodo03"/>
          <p:cNvSpPr/>
          <p:nvPr/>
        </p:nvSpPr>
        <p:spPr>
          <a:xfrm>
            <a:off x="5077032" y="3108073"/>
            <a:ext cx="1326899" cy="538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una magnitud crece o decrece , la otra también lo hace en la misma proporción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ángulo 283" descr="Nodo de tercer nivel" title="Nodo03"/>
          <p:cNvSpPr/>
          <p:nvPr/>
        </p:nvSpPr>
        <p:spPr>
          <a:xfrm>
            <a:off x="6985391" y="3108074"/>
            <a:ext cx="1326899" cy="5381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una magnitud crece la otra decrece  en la  misma  proporción, o viceversa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Conector angular 289"/>
          <p:cNvCxnSpPr>
            <a:stCxn id="356" idx="2"/>
            <a:endCxn id="177" idx="0"/>
          </p:cNvCxnSpPr>
          <p:nvPr/>
        </p:nvCxnSpPr>
        <p:spPr>
          <a:xfrm rot="16200000" flipH="1">
            <a:off x="7542749" y="3001981"/>
            <a:ext cx="209517" cy="2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351"/>
          <p:cNvCxnSpPr>
            <a:stCxn id="366" idx="0"/>
            <a:endCxn id="350" idx="2"/>
          </p:cNvCxnSpPr>
          <p:nvPr/>
        </p:nvCxnSpPr>
        <p:spPr>
          <a:xfrm rot="16200000" flipV="1">
            <a:off x="7955432" y="3715464"/>
            <a:ext cx="144431" cy="7658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</TotalTime>
  <Words>133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44</cp:revision>
  <cp:lastPrinted>2015-06-25T22:36:16Z</cp:lastPrinted>
  <dcterms:created xsi:type="dcterms:W3CDTF">2015-05-14T14:12:36Z</dcterms:created>
  <dcterms:modified xsi:type="dcterms:W3CDTF">2015-11-12T21:23:31Z</dcterms:modified>
</cp:coreProperties>
</file>