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4BC2E70-7FE9-7F44-A2F2-6D74D70D87EF}">
          <p14:sldIdLst>
            <p14:sldId id="256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76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17132-C562-8F45-9AEB-9F6618DA3171}" type="datetimeFigureOut">
              <a:rPr lang="en-US" smtClean="0"/>
              <a:t>3/08/15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473D2-FC4B-8A46-BB21-0EEF0A8DB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3/08/15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Las operaciones con n</a:t>
            </a:r>
            <a:r>
              <a:rPr lang="es-ES" sz="1600" dirty="0" smtClean="0"/>
              <a:t>úmeros naturales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59777" y="108660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Adici</a:t>
            </a:r>
            <a:r>
              <a:rPr lang="es-ES" sz="1200" b="1" dirty="0" smtClean="0"/>
              <a:t>ón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942357" y="-805163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563282" y="161197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tiene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080534" y="1568007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562124" y="198583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Propiedades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052984" y="1914318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565034" y="248633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</a:t>
            </a:r>
            <a:r>
              <a:rPr lang="es-ES" sz="900" dirty="0" err="1" smtClean="0"/>
              <a:t>ue</a:t>
            </a:r>
            <a:r>
              <a:rPr lang="es-ES" sz="900" dirty="0" smtClean="0"/>
              <a:t> son</a:t>
            </a:r>
            <a:endParaRPr lang="es-ES" sz="900" dirty="0"/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052547" y="2414380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563282" y="2860196"/>
            <a:ext cx="1122431" cy="6111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Clausuratiiva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Conmutativa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Asociativa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Elemento neutro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563282" y="4189480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Sumandos y suma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565035" y="380599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" sz="900" dirty="0" err="1" smtClean="0"/>
              <a:t>us</a:t>
            </a:r>
            <a:r>
              <a:rPr lang="es-ES" sz="900" dirty="0" smtClean="0"/>
              <a:t> t</a:t>
            </a:r>
            <a:r>
              <a:rPr lang="es-ES" sz="900" dirty="0" smtClean="0"/>
              <a:t>érminos son</a:t>
            </a:r>
            <a:endParaRPr lang="es-ES" sz="900" dirty="0"/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1052545" y="2788242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endCxn id="75" idx="0"/>
          </p:cNvCxnSpPr>
          <p:nvPr/>
        </p:nvCxnSpPr>
        <p:spPr>
          <a:xfrm rot="5400000">
            <a:off x="944813" y="3624743"/>
            <a:ext cx="360064" cy="24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1047735" y="4112716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>
            <a:off x="3261642" y="906723"/>
            <a:ext cx="4035" cy="146792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347778" y="104380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Divisi</a:t>
            </a:r>
            <a:r>
              <a:rPr lang="es-ES" sz="1200" b="1" dirty="0" smtClean="0"/>
              <a:t>ón</a:t>
            </a:r>
            <a:endParaRPr lang="es-ES" sz="1200" b="1" dirty="0"/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256919" y="-745999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351283" y="156916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" sz="900" dirty="0" err="1" smtClean="0"/>
              <a:t>olo</a:t>
            </a:r>
            <a:r>
              <a:rPr lang="es-ES" sz="900" dirty="0" smtClean="0"/>
              <a:t> cumple</a:t>
            </a:r>
            <a:endParaRPr lang="es-ES" sz="900" dirty="0"/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868535" y="1525199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350125" y="194302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Propiedad de elemento neutro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840985" y="1871510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7353035" y="244352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_tradnl" sz="900" dirty="0" err="1" smtClean="0"/>
              <a:t>us</a:t>
            </a:r>
            <a:r>
              <a:rPr lang="es-ES_tradnl" sz="900" dirty="0" smtClean="0"/>
              <a:t> t</a:t>
            </a:r>
            <a:r>
              <a:rPr lang="es-ES_tradnl" sz="900" dirty="0" smtClean="0"/>
              <a:t>érminos </a:t>
            </a:r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7840548" y="2371572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351283" y="2817388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Dividendo, divisor, cociente y residuo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614678" y="3672520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Exacta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353036" y="329750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</a:t>
            </a:r>
            <a:r>
              <a:rPr lang="es-ES" sz="900" dirty="0" err="1" smtClean="0"/>
              <a:t>uede</a:t>
            </a:r>
            <a:r>
              <a:rPr lang="es-ES" sz="900" dirty="0" smtClean="0"/>
              <a:t> ser</a:t>
            </a:r>
            <a:endParaRPr lang="es-ES" sz="900" dirty="0"/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7840546" y="2745434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46" idx="0"/>
          </p:cNvCxnSpPr>
          <p:nvPr/>
        </p:nvCxnSpPr>
        <p:spPr>
          <a:xfrm rot="5400000">
            <a:off x="7843724" y="3228728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5400000">
            <a:off x="7471667" y="3232564"/>
            <a:ext cx="144184" cy="7357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217" descr="Conector entre nodos" title="conector"/>
          <p:cNvSpPr txBox="1"/>
          <p:nvPr/>
        </p:nvSpPr>
        <p:spPr>
          <a:xfrm>
            <a:off x="4183745" y="52297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126" name="Conector angular 218"/>
          <p:cNvCxnSpPr>
            <a:endCxn id="125" idx="0"/>
          </p:cNvCxnSpPr>
          <p:nvPr/>
        </p:nvCxnSpPr>
        <p:spPr>
          <a:xfrm rot="16200000" flipH="1">
            <a:off x="4700997" y="479013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334" descr="Nodo de primer nivel" title="Nodo01"/>
          <p:cNvSpPr/>
          <p:nvPr/>
        </p:nvSpPr>
        <p:spPr>
          <a:xfrm>
            <a:off x="2703304" y="1082053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Sustracci</a:t>
            </a:r>
            <a:r>
              <a:rPr lang="es-ES" sz="1200" b="1" dirty="0" smtClean="0"/>
              <a:t>ón</a:t>
            </a:r>
            <a:endParaRPr lang="es-ES" sz="1200" b="1" dirty="0"/>
          </a:p>
        </p:txBody>
      </p:sp>
      <p:sp>
        <p:nvSpPr>
          <p:cNvPr id="128" name="CuadroTexto 336" descr="Conector entre nodos" title="conector"/>
          <p:cNvSpPr txBox="1"/>
          <p:nvPr/>
        </p:nvSpPr>
        <p:spPr>
          <a:xfrm>
            <a:off x="2706809" y="160741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" sz="900" dirty="0" err="1" smtClean="0"/>
              <a:t>olo</a:t>
            </a:r>
            <a:r>
              <a:rPr lang="es-ES" sz="900" dirty="0" smtClean="0"/>
              <a:t> cumple</a:t>
            </a:r>
            <a:endParaRPr lang="es-ES" sz="900" dirty="0"/>
          </a:p>
        </p:txBody>
      </p:sp>
      <p:cxnSp>
        <p:nvCxnSpPr>
          <p:cNvPr id="129" name="Conector angular 337"/>
          <p:cNvCxnSpPr/>
          <p:nvPr/>
        </p:nvCxnSpPr>
        <p:spPr>
          <a:xfrm rot="16200000" flipH="1">
            <a:off x="3209790" y="1563451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338" descr="Nodo de segundo nivel" title="Nodo02"/>
          <p:cNvSpPr/>
          <p:nvPr/>
        </p:nvSpPr>
        <p:spPr>
          <a:xfrm>
            <a:off x="2705651" y="1981277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Propiedad de elemento neutro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35" name="Conector angular 339"/>
          <p:cNvCxnSpPr/>
          <p:nvPr/>
        </p:nvCxnSpPr>
        <p:spPr>
          <a:xfrm rot="5400000">
            <a:off x="3182240" y="1909762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340" descr="Conector entre nodos" title="conector"/>
          <p:cNvSpPr txBox="1"/>
          <p:nvPr/>
        </p:nvSpPr>
        <p:spPr>
          <a:xfrm>
            <a:off x="2708561" y="248177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" sz="900" dirty="0" err="1" smtClean="0"/>
              <a:t>us</a:t>
            </a:r>
            <a:r>
              <a:rPr lang="es-ES" sz="900" dirty="0" smtClean="0"/>
              <a:t> t</a:t>
            </a:r>
            <a:r>
              <a:rPr lang="es-ES" sz="900" dirty="0" smtClean="0"/>
              <a:t>érminos son</a:t>
            </a:r>
            <a:endParaRPr lang="es-ES" sz="900" dirty="0"/>
          </a:p>
        </p:txBody>
      </p:sp>
      <p:cxnSp>
        <p:nvCxnSpPr>
          <p:cNvPr id="138" name="Conector angular 341"/>
          <p:cNvCxnSpPr/>
          <p:nvPr/>
        </p:nvCxnSpPr>
        <p:spPr>
          <a:xfrm rot="5400000">
            <a:off x="3181803" y="240982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342" descr="Nodo de tercer nivel" title="Nodo03"/>
          <p:cNvSpPr/>
          <p:nvPr/>
        </p:nvSpPr>
        <p:spPr>
          <a:xfrm>
            <a:off x="2706809" y="2855640"/>
            <a:ext cx="1122431" cy="5564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Minuendo, sustraendo, diferencia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3" name="Conector angular 346"/>
          <p:cNvCxnSpPr/>
          <p:nvPr/>
        </p:nvCxnSpPr>
        <p:spPr>
          <a:xfrm rot="16200000" flipH="1">
            <a:off x="3181801" y="2783686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334" descr="Nodo de primer nivel" title="Nodo01"/>
          <p:cNvSpPr/>
          <p:nvPr/>
        </p:nvSpPr>
        <p:spPr>
          <a:xfrm>
            <a:off x="5016939" y="109176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Multiplicaci</a:t>
            </a:r>
            <a:r>
              <a:rPr lang="es-ES" sz="1200" b="1" dirty="0" smtClean="0"/>
              <a:t>ón</a:t>
            </a:r>
            <a:endParaRPr lang="es-ES" sz="1200" b="1" dirty="0"/>
          </a:p>
        </p:txBody>
      </p:sp>
      <p:sp>
        <p:nvSpPr>
          <p:cNvPr id="153" name="CuadroTexto 336" descr="Conector entre nodos" title="conector"/>
          <p:cNvSpPr txBox="1"/>
          <p:nvPr/>
        </p:nvSpPr>
        <p:spPr>
          <a:xfrm>
            <a:off x="5020444" y="161712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tiene</a:t>
            </a:r>
            <a:endParaRPr lang="es-ES" sz="900" dirty="0"/>
          </a:p>
        </p:txBody>
      </p:sp>
      <p:cxnSp>
        <p:nvCxnSpPr>
          <p:cNvPr id="154" name="Conector angular 337"/>
          <p:cNvCxnSpPr/>
          <p:nvPr/>
        </p:nvCxnSpPr>
        <p:spPr>
          <a:xfrm rot="16200000" flipH="1">
            <a:off x="5523425" y="1573162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338" descr="Nodo de segundo nivel" title="Nodo02"/>
          <p:cNvSpPr/>
          <p:nvPr/>
        </p:nvSpPr>
        <p:spPr>
          <a:xfrm>
            <a:off x="5019286" y="1990988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Propiedades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56" name="Conector angular 339"/>
          <p:cNvCxnSpPr/>
          <p:nvPr/>
        </p:nvCxnSpPr>
        <p:spPr>
          <a:xfrm rot="5400000">
            <a:off x="5495875" y="1919473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340" descr="Conector entre nodos" title="conector"/>
          <p:cNvSpPr txBox="1"/>
          <p:nvPr/>
        </p:nvSpPr>
        <p:spPr>
          <a:xfrm>
            <a:off x="5022196" y="249148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</a:t>
            </a:r>
            <a:r>
              <a:rPr lang="es-ES" sz="900" dirty="0" err="1" smtClean="0"/>
              <a:t>ue</a:t>
            </a:r>
            <a:r>
              <a:rPr lang="es-ES" sz="900" dirty="0" smtClean="0"/>
              <a:t> son</a:t>
            </a:r>
            <a:endParaRPr lang="es-ES" sz="900" dirty="0"/>
          </a:p>
        </p:txBody>
      </p:sp>
      <p:cxnSp>
        <p:nvCxnSpPr>
          <p:cNvPr id="158" name="Conector angular 341"/>
          <p:cNvCxnSpPr/>
          <p:nvPr/>
        </p:nvCxnSpPr>
        <p:spPr>
          <a:xfrm rot="5400000">
            <a:off x="5495438" y="241953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343" descr="Nodo de cuarto nivel&#10;" title="Nodo04"/>
          <p:cNvSpPr/>
          <p:nvPr/>
        </p:nvSpPr>
        <p:spPr>
          <a:xfrm>
            <a:off x="5020444" y="429623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Factores y producto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2" name="CuadroTexto 345" descr="Conector entre nodos" title="conector"/>
          <p:cNvSpPr txBox="1"/>
          <p:nvPr/>
        </p:nvSpPr>
        <p:spPr>
          <a:xfrm>
            <a:off x="5022197" y="386195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" sz="900" dirty="0" err="1" smtClean="0"/>
              <a:t>us</a:t>
            </a:r>
            <a:r>
              <a:rPr lang="es-ES" sz="900" dirty="0" smtClean="0"/>
              <a:t> t</a:t>
            </a:r>
            <a:r>
              <a:rPr lang="es-ES" sz="900" dirty="0" smtClean="0"/>
              <a:t>érminos</a:t>
            </a:r>
            <a:r>
              <a:rPr lang="es-ES" sz="900" dirty="0" smtClean="0"/>
              <a:t> son</a:t>
            </a:r>
            <a:endParaRPr lang="es-ES" sz="900" dirty="0"/>
          </a:p>
        </p:txBody>
      </p:sp>
      <p:cxnSp>
        <p:nvCxnSpPr>
          <p:cNvPr id="163" name="Conector angular 346"/>
          <p:cNvCxnSpPr/>
          <p:nvPr/>
        </p:nvCxnSpPr>
        <p:spPr>
          <a:xfrm rot="16200000" flipH="1">
            <a:off x="5495436" y="2793397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347"/>
          <p:cNvCxnSpPr/>
          <p:nvPr/>
        </p:nvCxnSpPr>
        <p:spPr>
          <a:xfrm rot="5400000">
            <a:off x="5498614" y="3827046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348"/>
          <p:cNvCxnSpPr/>
          <p:nvPr/>
        </p:nvCxnSpPr>
        <p:spPr>
          <a:xfrm rot="16200000" flipH="1">
            <a:off x="5490626" y="4219475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31"/>
          <p:cNvCxnSpPr>
            <a:endCxn id="152" idx="0"/>
          </p:cNvCxnSpPr>
          <p:nvPr/>
        </p:nvCxnSpPr>
        <p:spPr>
          <a:xfrm>
            <a:off x="5571954" y="870406"/>
            <a:ext cx="7358" cy="221358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ángulo 71" descr="Nodo de tercer nivel" title="Nodo03"/>
          <p:cNvSpPr/>
          <p:nvPr/>
        </p:nvSpPr>
        <p:spPr>
          <a:xfrm>
            <a:off x="4991349" y="2877130"/>
            <a:ext cx="1122431" cy="8651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900" dirty="0" err="1" smtClean="0">
                <a:solidFill>
                  <a:schemeClr val="tx1"/>
                </a:solidFill>
              </a:rPr>
              <a:t>Clausuratiiva</a:t>
            </a:r>
            <a:endParaRPr lang="es-ES" sz="900" dirty="0" smtClean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Conmutativa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Asociativa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Elemento neutro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Distributiva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8" name="Rectángulo 343" descr="Nodo de cuarto nivel&#10;" title="Nodo04"/>
          <p:cNvSpPr/>
          <p:nvPr/>
        </p:nvSpPr>
        <p:spPr>
          <a:xfrm>
            <a:off x="7918550" y="366405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Inexacta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3" name="Conector angular 348"/>
          <p:cNvCxnSpPr/>
          <p:nvPr/>
        </p:nvCxnSpPr>
        <p:spPr>
          <a:xfrm>
            <a:off x="7903157" y="3604538"/>
            <a:ext cx="1037643" cy="120798"/>
          </a:xfrm>
          <a:prstGeom prst="bentConnector3">
            <a:avLst>
              <a:gd name="adj1" fmla="val 1014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5B9BD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75</Words>
  <Application>Microsoft Macintosh PowerPoint</Application>
  <PresentationFormat>Letter Paper (8.5x11 in)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Andrea Constanza Perdomo Pedraza</cp:lastModifiedBy>
  <cp:revision>34</cp:revision>
  <cp:lastPrinted>2015-06-25T22:36:16Z</cp:lastPrinted>
  <dcterms:created xsi:type="dcterms:W3CDTF">2015-05-14T14:12:36Z</dcterms:created>
  <dcterms:modified xsi:type="dcterms:W3CDTF">2015-08-03T12:01:48Z</dcterms:modified>
</cp:coreProperties>
</file>