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70" d="100"/>
          <a:sy n="170" d="100"/>
        </p:scale>
        <p:origin x="120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18/09/2015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</a:t>
            </a:r>
            <a:r>
              <a:rPr lang="es-ES" sz="1200" dirty="0" smtClean="0"/>
              <a:t>2016.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El conjunto de los números naturales</a:t>
            </a:r>
            <a:endParaRPr lang="es-ES" sz="1600" dirty="0"/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1189043" y="770381"/>
            <a:ext cx="1596454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Los sistemas antiguos de numeración</a:t>
            </a:r>
            <a:endParaRPr lang="es-ES" sz="1200" b="1" dirty="0"/>
          </a:p>
        </p:txBody>
      </p:sp>
      <p:sp>
        <p:nvSpPr>
          <p:cNvPr id="19" name="CuadroTexto 18" descr="Conector entre nodos" title="conector"/>
          <p:cNvSpPr txBox="1"/>
          <p:nvPr/>
        </p:nvSpPr>
        <p:spPr>
          <a:xfrm>
            <a:off x="1499719" y="1336902"/>
            <a:ext cx="7208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</a:t>
            </a:r>
            <a:r>
              <a:rPr lang="es-ES" sz="900" dirty="0" err="1" smtClean="0"/>
              <a:t>ueden</a:t>
            </a:r>
            <a:r>
              <a:rPr lang="es-ES" sz="900" dirty="0" smtClean="0"/>
              <a:t> ser</a:t>
            </a:r>
            <a:endParaRPr lang="es-ES" sz="900" dirty="0"/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817559" y="1871932"/>
            <a:ext cx="710517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aditivos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609092" y="2691162"/>
            <a:ext cx="793937" cy="179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El romano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1440242" y="4108439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Reglas para escribir los números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2001458" y="2922891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e</a:t>
            </a:r>
            <a:r>
              <a:rPr lang="es-ES" sz="900" dirty="0" smtClean="0"/>
              <a:t>n los dos hay</a:t>
            </a:r>
            <a:endParaRPr lang="es-ES" sz="900" dirty="0"/>
          </a:p>
        </p:txBody>
      </p:sp>
      <p:cxnSp>
        <p:nvCxnSpPr>
          <p:cNvPr id="82" name="Conector angular 81"/>
          <p:cNvCxnSpPr>
            <a:stCxn id="75" idx="2"/>
            <a:endCxn id="73" idx="0"/>
          </p:cNvCxnSpPr>
          <p:nvPr/>
        </p:nvCxnSpPr>
        <p:spPr>
          <a:xfrm rot="5400000">
            <a:off x="1803394" y="3351788"/>
            <a:ext cx="954716" cy="5585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4173102" y="750265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Los números </a:t>
            </a:r>
            <a:r>
              <a:rPr lang="es-ES" sz="1200" b="1" dirty="0" smtClean="0"/>
              <a:t>naturales</a:t>
            </a:r>
            <a:endParaRPr lang="es-ES" sz="1200" b="1" dirty="0"/>
          </a:p>
        </p:txBody>
      </p:sp>
      <p:sp>
        <p:nvSpPr>
          <p:cNvPr id="218" name="CuadroTexto 217" descr="Conector entre nodos" title="conector"/>
          <p:cNvSpPr txBox="1"/>
          <p:nvPr/>
        </p:nvSpPr>
        <p:spPr>
          <a:xfrm>
            <a:off x="7050310" y="149781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son</a:t>
            </a:r>
            <a:endParaRPr lang="es-ES" sz="900" dirty="0"/>
          </a:p>
        </p:txBody>
      </p:sp>
      <p:cxnSp>
        <p:nvCxnSpPr>
          <p:cNvPr id="219" name="Conector angular 218"/>
          <p:cNvCxnSpPr/>
          <p:nvPr/>
        </p:nvCxnSpPr>
        <p:spPr>
          <a:xfrm rot="16200000" flipH="1">
            <a:off x="6014457" y="-838781"/>
            <a:ext cx="307772" cy="28760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7041003" y="1871681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un </a:t>
            </a:r>
            <a:r>
              <a:rPr lang="es-ES" sz="1050" dirty="0" smtClean="0">
                <a:solidFill>
                  <a:schemeClr val="bg1"/>
                </a:solidFill>
              </a:rPr>
              <a:t>conjunto infinito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221" name="Conector angular 220"/>
          <p:cNvCxnSpPr>
            <a:stCxn id="218" idx="2"/>
            <a:endCxn id="220" idx="0"/>
          </p:cNvCxnSpPr>
          <p:nvPr/>
        </p:nvCxnSpPr>
        <p:spPr>
          <a:xfrm rot="5400000">
            <a:off x="7535936" y="1796091"/>
            <a:ext cx="143030" cy="81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ángulo 256" descr="Nodo de cuarto nivel&#10;" title="Nodo04"/>
          <p:cNvSpPr/>
          <p:nvPr/>
        </p:nvSpPr>
        <p:spPr>
          <a:xfrm>
            <a:off x="4836661" y="3609643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Diez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0,1,2,3,4,5,6,7,8,9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58" name="Rectángulo 257" descr="Nodo de quinto nivel" title="Nodo05"/>
          <p:cNvSpPr/>
          <p:nvPr/>
        </p:nvSpPr>
        <p:spPr>
          <a:xfrm>
            <a:off x="4838413" y="4480052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nodo de quinto nivel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59" name="CuadroTexto 258" descr="Conector entre nodos" title="conector"/>
          <p:cNvSpPr txBox="1"/>
          <p:nvPr/>
        </p:nvSpPr>
        <p:spPr>
          <a:xfrm>
            <a:off x="4852681" y="318335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su</a:t>
            </a:r>
            <a:r>
              <a:rPr lang="en-US" sz="900" dirty="0" smtClean="0"/>
              <a:t> base </a:t>
            </a:r>
            <a:r>
              <a:rPr lang="en-US" sz="900" dirty="0" err="1" smtClean="0"/>
              <a:t>es</a:t>
            </a:r>
            <a:endParaRPr lang="es-ES" sz="900" dirty="0"/>
          </a:p>
        </p:txBody>
      </p:sp>
      <p:sp>
        <p:nvSpPr>
          <p:cNvPr id="263" name="CuadroTexto 262" descr="Conector entre nodos" title="conector"/>
          <p:cNvSpPr txBox="1"/>
          <p:nvPr/>
        </p:nvSpPr>
        <p:spPr>
          <a:xfrm>
            <a:off x="4838413" y="4129801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conector</a:t>
            </a:r>
            <a:endParaRPr lang="es-ES" sz="900" dirty="0"/>
          </a:p>
        </p:txBody>
      </p:sp>
      <p:cxnSp>
        <p:nvCxnSpPr>
          <p:cNvPr id="264" name="Conector angular 263"/>
          <p:cNvCxnSpPr/>
          <p:nvPr/>
        </p:nvCxnSpPr>
        <p:spPr>
          <a:xfrm rot="5400000">
            <a:off x="5328391" y="4046043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angular 264"/>
          <p:cNvCxnSpPr/>
          <p:nvPr/>
        </p:nvCxnSpPr>
        <p:spPr>
          <a:xfrm rot="16200000" flipV="1">
            <a:off x="5352001" y="4419904"/>
            <a:ext cx="119419" cy="87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ángulo 265" descr="Nodo de sexto nivel" title="Nodo06"/>
          <p:cNvSpPr/>
          <p:nvPr/>
        </p:nvSpPr>
        <p:spPr>
          <a:xfrm>
            <a:off x="4838413" y="5350461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nodo de sexto nivel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67" name="Rectángulo 266" descr="Nodo de séptimo nivel" title="Nodo07"/>
          <p:cNvSpPr/>
          <p:nvPr/>
        </p:nvSpPr>
        <p:spPr>
          <a:xfrm>
            <a:off x="4838413" y="6220866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nodo de séptimo nivel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68" name="CuadroTexto 267" descr="Conector entre nodos" title="conector"/>
          <p:cNvSpPr txBox="1"/>
          <p:nvPr/>
        </p:nvSpPr>
        <p:spPr>
          <a:xfrm>
            <a:off x="4838413" y="4993032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conector</a:t>
            </a:r>
            <a:endParaRPr lang="es-ES" sz="900" dirty="0"/>
          </a:p>
        </p:txBody>
      </p:sp>
      <p:sp>
        <p:nvSpPr>
          <p:cNvPr id="269" name="CuadroTexto 268" descr="Conector entre nodos" title="conector"/>
          <p:cNvSpPr txBox="1"/>
          <p:nvPr/>
        </p:nvSpPr>
        <p:spPr>
          <a:xfrm>
            <a:off x="4835503" y="5867347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conector</a:t>
            </a:r>
            <a:endParaRPr lang="es-ES" sz="900" dirty="0"/>
          </a:p>
        </p:txBody>
      </p:sp>
      <p:cxnSp>
        <p:nvCxnSpPr>
          <p:cNvPr id="270" name="Conector angular 269"/>
          <p:cNvCxnSpPr/>
          <p:nvPr/>
        </p:nvCxnSpPr>
        <p:spPr>
          <a:xfrm rot="5400000" flipH="1" flipV="1">
            <a:off x="5331979" y="4912864"/>
            <a:ext cx="159461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angular 270"/>
          <p:cNvCxnSpPr/>
          <p:nvPr/>
        </p:nvCxnSpPr>
        <p:spPr>
          <a:xfrm rot="16200000" flipV="1">
            <a:off x="5348412" y="5286724"/>
            <a:ext cx="126597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ector angular 271"/>
          <p:cNvCxnSpPr/>
          <p:nvPr/>
        </p:nvCxnSpPr>
        <p:spPr>
          <a:xfrm rot="5400000" flipH="1" flipV="1">
            <a:off x="5329299" y="5784498"/>
            <a:ext cx="163367" cy="23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ector angular 272"/>
          <p:cNvCxnSpPr/>
          <p:nvPr/>
        </p:nvCxnSpPr>
        <p:spPr>
          <a:xfrm rot="16200000" flipV="1">
            <a:off x="5349639" y="6158357"/>
            <a:ext cx="122687" cy="23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CuadroTexto 281" descr="Conector entre nodos" title="conector"/>
          <p:cNvSpPr txBox="1"/>
          <p:nvPr/>
        </p:nvSpPr>
        <p:spPr>
          <a:xfrm>
            <a:off x="6404710" y="2357909"/>
            <a:ext cx="14156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c</a:t>
            </a:r>
            <a:r>
              <a:rPr lang="en-US" sz="900" dirty="0" err="1" smtClean="0"/>
              <a:t>uyos</a:t>
            </a:r>
            <a:r>
              <a:rPr lang="en-US" sz="900" dirty="0" smtClean="0"/>
              <a:t> </a:t>
            </a:r>
            <a:r>
              <a:rPr lang="en-US" sz="900" dirty="0" err="1" smtClean="0"/>
              <a:t>elementos</a:t>
            </a:r>
            <a:r>
              <a:rPr lang="en-US" sz="900" dirty="0" smtClean="0"/>
              <a:t> son</a:t>
            </a:r>
            <a:endParaRPr lang="es-ES" sz="900" dirty="0"/>
          </a:p>
        </p:txBody>
      </p:sp>
      <p:sp>
        <p:nvSpPr>
          <p:cNvPr id="284" name="Rectángulo 283" descr="Nodo de tercer nivel" title="Nodo03"/>
          <p:cNvSpPr/>
          <p:nvPr/>
        </p:nvSpPr>
        <p:spPr>
          <a:xfrm>
            <a:off x="7045154" y="2746043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N=</a:t>
            </a:r>
            <a:r>
              <a:rPr lang="es-ES" sz="900" dirty="0">
                <a:solidFill>
                  <a:schemeClr val="tx1"/>
                </a:solidFill>
              </a:rPr>
              <a:t> </a:t>
            </a:r>
            <a:r>
              <a:rPr lang="es-ES" sz="900" dirty="0" smtClean="0">
                <a:solidFill>
                  <a:schemeClr val="tx1"/>
                </a:solidFill>
              </a:rPr>
              <a:t>{0, 1, 2, 3, </a:t>
            </a:r>
            <a:r>
              <a:rPr lang="en-US" sz="900" dirty="0" smtClean="0">
                <a:solidFill>
                  <a:schemeClr val="tx1"/>
                </a:solidFill>
              </a:rPr>
              <a:t>…}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85" name="Rectángulo 284" descr="Nodo de cuarto nivel&#10;" title="Nodo04"/>
          <p:cNvSpPr/>
          <p:nvPr/>
        </p:nvSpPr>
        <p:spPr>
          <a:xfrm>
            <a:off x="6476652" y="3609642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Relaciones de orden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87" name="CuadroTexto 286" descr="Conector entre nodos" title="conector"/>
          <p:cNvSpPr txBox="1"/>
          <p:nvPr/>
        </p:nvSpPr>
        <p:spPr>
          <a:xfrm>
            <a:off x="6989850" y="322615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E</a:t>
            </a:r>
            <a:r>
              <a:rPr lang="es-ES_tradnl" sz="900" dirty="0" smtClean="0"/>
              <a:t>n ellos se plantea</a:t>
            </a:r>
            <a:endParaRPr lang="es-ES" sz="900" dirty="0"/>
          </a:p>
        </p:txBody>
      </p:sp>
      <p:cxnSp>
        <p:nvCxnSpPr>
          <p:cNvPr id="290" name="Conector angular 289"/>
          <p:cNvCxnSpPr/>
          <p:nvPr/>
        </p:nvCxnSpPr>
        <p:spPr>
          <a:xfrm rot="5400000">
            <a:off x="7209715" y="3213815"/>
            <a:ext cx="152651" cy="6104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ángulo 307" descr="Nodo de cuarto nivel&#10;" title="Nodo04"/>
          <p:cNvSpPr/>
          <p:nvPr/>
        </p:nvSpPr>
        <p:spPr>
          <a:xfrm>
            <a:off x="7725488" y="3609642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La recta numérica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10" name="Conector angular 309"/>
          <p:cNvCxnSpPr/>
          <p:nvPr/>
        </p:nvCxnSpPr>
        <p:spPr>
          <a:xfrm rot="16200000" flipH="1">
            <a:off x="7834133" y="3199863"/>
            <a:ext cx="152651" cy="6383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onector angular 359"/>
          <p:cNvCxnSpPr/>
          <p:nvPr/>
        </p:nvCxnSpPr>
        <p:spPr>
          <a:xfrm rot="16200000" flipV="1">
            <a:off x="7962262" y="6158356"/>
            <a:ext cx="122687" cy="23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ángulo 279" descr="Nodo de segundo nivel" title="Nodo02"/>
          <p:cNvSpPr/>
          <p:nvPr/>
        </p:nvSpPr>
        <p:spPr>
          <a:xfrm>
            <a:off x="1599815" y="1885149"/>
            <a:ext cx="1038591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multiplicativos</a:t>
            </a:r>
            <a:endParaRPr lang="es-ES" sz="900" dirty="0">
              <a:solidFill>
                <a:schemeClr val="bg1"/>
              </a:solidFill>
            </a:endParaRPr>
          </a:p>
        </p:txBody>
      </p:sp>
      <p:cxnSp>
        <p:nvCxnSpPr>
          <p:cNvPr id="144" name="Conector angular 280"/>
          <p:cNvCxnSpPr/>
          <p:nvPr/>
        </p:nvCxnSpPr>
        <p:spPr>
          <a:xfrm rot="10800000" flipV="1">
            <a:off x="3654234" y="1397726"/>
            <a:ext cx="895366" cy="15530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angular 280"/>
          <p:cNvCxnSpPr/>
          <p:nvPr/>
        </p:nvCxnSpPr>
        <p:spPr>
          <a:xfrm rot="10800000" flipV="1">
            <a:off x="976303" y="1736088"/>
            <a:ext cx="853938" cy="144550"/>
          </a:xfrm>
          <a:prstGeom prst="bentConnector3">
            <a:avLst>
              <a:gd name="adj1" fmla="val 1005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ángulo 279" descr="Nodo de segundo nivel" title="Nodo02"/>
          <p:cNvSpPr/>
          <p:nvPr/>
        </p:nvSpPr>
        <p:spPr>
          <a:xfrm>
            <a:off x="2723282" y="1897104"/>
            <a:ext cx="116543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sistema </a:t>
            </a:r>
            <a:r>
              <a:rPr lang="es-ES" sz="900" dirty="0" smtClean="0">
                <a:solidFill>
                  <a:schemeClr val="bg1"/>
                </a:solidFill>
              </a:rPr>
              <a:t>de numeración decimal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152" name="Rectángulo 71" descr="Nodo de tercer nivel" title="Nodo03"/>
          <p:cNvSpPr/>
          <p:nvPr/>
        </p:nvSpPr>
        <p:spPr>
          <a:xfrm>
            <a:off x="1471699" y="2606828"/>
            <a:ext cx="637905" cy="193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El egipcio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57" name="CuadroTexto 217" descr="Conector entre nodos" title="conector"/>
          <p:cNvSpPr txBox="1"/>
          <p:nvPr/>
        </p:nvSpPr>
        <p:spPr>
          <a:xfrm>
            <a:off x="751960" y="2304962"/>
            <a:ext cx="7497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tales como</a:t>
            </a:r>
            <a:endParaRPr lang="es-ES" sz="900" dirty="0"/>
          </a:p>
        </p:txBody>
      </p:sp>
      <p:cxnSp>
        <p:nvCxnSpPr>
          <p:cNvPr id="172" name="Conector angular 81"/>
          <p:cNvCxnSpPr/>
          <p:nvPr/>
        </p:nvCxnSpPr>
        <p:spPr>
          <a:xfrm rot="10800000" flipV="1">
            <a:off x="1698223" y="3276648"/>
            <a:ext cx="686359" cy="765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uadroTexto 310" descr="Conector entre nodos" title="conector"/>
          <p:cNvSpPr txBox="1"/>
          <p:nvPr/>
        </p:nvSpPr>
        <p:spPr>
          <a:xfrm>
            <a:off x="2984743" y="2555661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como</a:t>
            </a:r>
            <a:endParaRPr lang="es-ES" sz="900" dirty="0"/>
          </a:p>
        </p:txBody>
      </p:sp>
      <p:cxnSp>
        <p:nvCxnSpPr>
          <p:cNvPr id="178" name="Conector angular 311"/>
          <p:cNvCxnSpPr/>
          <p:nvPr/>
        </p:nvCxnSpPr>
        <p:spPr>
          <a:xfrm rot="5400000">
            <a:off x="1623634" y="1693864"/>
            <a:ext cx="385128" cy="12700"/>
          </a:xfrm>
          <a:prstGeom prst="bentConnector3">
            <a:avLst>
              <a:gd name="adj1" fmla="val 995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angular 312"/>
          <p:cNvCxnSpPr>
            <a:endCxn id="177" idx="2"/>
          </p:cNvCxnSpPr>
          <p:nvPr/>
        </p:nvCxnSpPr>
        <p:spPr>
          <a:xfrm rot="5400000" flipH="1" flipV="1">
            <a:off x="2888352" y="3244567"/>
            <a:ext cx="1113051" cy="19690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r 364"/>
          <p:cNvCxnSpPr>
            <a:endCxn id="177" idx="2"/>
          </p:cNvCxnSpPr>
          <p:nvPr/>
        </p:nvCxnSpPr>
        <p:spPr>
          <a:xfrm rot="5400000" flipH="1" flipV="1">
            <a:off x="2747919" y="2626459"/>
            <a:ext cx="635377" cy="955446"/>
          </a:xfrm>
          <a:prstGeom prst="bentConnector3">
            <a:avLst>
              <a:gd name="adj1" fmla="val 121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angular 366"/>
          <p:cNvCxnSpPr>
            <a:endCxn id="177" idx="2"/>
          </p:cNvCxnSpPr>
          <p:nvPr/>
        </p:nvCxnSpPr>
        <p:spPr>
          <a:xfrm rot="16200000" flipV="1">
            <a:off x="3529355" y="2800469"/>
            <a:ext cx="635377" cy="607425"/>
          </a:xfrm>
          <a:prstGeom prst="bentConnector3">
            <a:avLst>
              <a:gd name="adj1" fmla="val 113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ángulo 71" descr="Nodo de tercer nivel" title="Nodo03"/>
          <p:cNvSpPr/>
          <p:nvPr/>
        </p:nvSpPr>
        <p:spPr>
          <a:xfrm>
            <a:off x="2028592" y="3483470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Chino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83" name="Rectángulo 71" descr="Nodo de tercer nivel" title="Nodo03"/>
          <p:cNvSpPr/>
          <p:nvPr/>
        </p:nvSpPr>
        <p:spPr>
          <a:xfrm>
            <a:off x="3565257" y="3478912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Maya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84" name="Rectángulo 71" descr="Nodo de tercer nivel" title="Nodo03"/>
          <p:cNvSpPr/>
          <p:nvPr/>
        </p:nvSpPr>
        <p:spPr>
          <a:xfrm>
            <a:off x="2723282" y="3921248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Babilónico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85" name="CuadroTexto 310" descr="Conector entre nodos" title="conector"/>
          <p:cNvSpPr txBox="1"/>
          <p:nvPr/>
        </p:nvSpPr>
        <p:spPr>
          <a:xfrm>
            <a:off x="4735475" y="246549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q</a:t>
            </a:r>
            <a:r>
              <a:rPr lang="es-ES" sz="900" dirty="0" err="1" smtClean="0"/>
              <a:t>ue</a:t>
            </a:r>
            <a:r>
              <a:rPr lang="es-ES" sz="900" dirty="0" smtClean="0"/>
              <a:t> es el</a:t>
            </a:r>
            <a:endParaRPr lang="es-ES" sz="900" dirty="0"/>
          </a:p>
        </p:txBody>
      </p:sp>
      <p:sp>
        <p:nvSpPr>
          <p:cNvPr id="186" name="Rectángulo 71" descr="Nodo de tercer nivel" title="Nodo03"/>
          <p:cNvSpPr/>
          <p:nvPr/>
        </p:nvSpPr>
        <p:spPr>
          <a:xfrm>
            <a:off x="4920995" y="2779735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Usado actualmente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87" name="Conector angular 311"/>
          <p:cNvCxnSpPr/>
          <p:nvPr/>
        </p:nvCxnSpPr>
        <p:spPr>
          <a:xfrm rot="5400000">
            <a:off x="5211202" y="2367461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angular 311"/>
          <p:cNvCxnSpPr/>
          <p:nvPr/>
        </p:nvCxnSpPr>
        <p:spPr>
          <a:xfrm rot="5400000">
            <a:off x="5206621" y="2762434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angular 312"/>
          <p:cNvCxnSpPr/>
          <p:nvPr/>
        </p:nvCxnSpPr>
        <p:spPr>
          <a:xfrm rot="5400000" flipH="1" flipV="1">
            <a:off x="7012627" y="4000820"/>
            <a:ext cx="1113051" cy="19690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angular 291"/>
          <p:cNvCxnSpPr/>
          <p:nvPr/>
        </p:nvCxnSpPr>
        <p:spPr>
          <a:xfrm rot="5400000">
            <a:off x="5412843" y="3503820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angular 291"/>
          <p:cNvCxnSpPr/>
          <p:nvPr/>
        </p:nvCxnSpPr>
        <p:spPr>
          <a:xfrm rot="5400000">
            <a:off x="5384301" y="3189902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284" descr="Nodo de cuarto nivel&#10;" title="Nodo04"/>
          <p:cNvSpPr/>
          <p:nvPr/>
        </p:nvSpPr>
        <p:spPr>
          <a:xfrm>
            <a:off x="6943014" y="4603913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Aproximaciones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90" name="Conector angular 311"/>
          <p:cNvCxnSpPr/>
          <p:nvPr/>
        </p:nvCxnSpPr>
        <p:spPr>
          <a:xfrm rot="5400000">
            <a:off x="7504252" y="2263019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angular 311"/>
          <p:cNvCxnSpPr/>
          <p:nvPr/>
        </p:nvCxnSpPr>
        <p:spPr>
          <a:xfrm rot="5400000">
            <a:off x="7499671" y="2657992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ángulo 82" descr="Nodo de primer nivel" title="Nodo01"/>
          <p:cNvSpPr/>
          <p:nvPr/>
        </p:nvSpPr>
        <p:spPr>
          <a:xfrm>
            <a:off x="6538029" y="737830"/>
            <a:ext cx="1634712" cy="4583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La aproximación de los números naturales</a:t>
            </a:r>
            <a:endParaRPr lang="es-ES" sz="1200" b="1" dirty="0"/>
          </a:p>
        </p:txBody>
      </p:sp>
      <p:cxnSp>
        <p:nvCxnSpPr>
          <p:cNvPr id="118" name="Conector angular 117"/>
          <p:cNvCxnSpPr/>
          <p:nvPr/>
        </p:nvCxnSpPr>
        <p:spPr>
          <a:xfrm rot="5400000">
            <a:off x="3133108" y="-839025"/>
            <a:ext cx="307772" cy="28760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angular 118"/>
          <p:cNvCxnSpPr/>
          <p:nvPr/>
        </p:nvCxnSpPr>
        <p:spPr>
          <a:xfrm rot="5400000">
            <a:off x="1794985" y="1247863"/>
            <a:ext cx="130273" cy="75147"/>
          </a:xfrm>
          <a:prstGeom prst="bentConnector3">
            <a:avLst>
              <a:gd name="adj1" fmla="val -76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angular 280"/>
          <p:cNvCxnSpPr/>
          <p:nvPr/>
        </p:nvCxnSpPr>
        <p:spPr>
          <a:xfrm rot="16200000" flipH="1">
            <a:off x="2384286" y="1191523"/>
            <a:ext cx="143029" cy="1244223"/>
          </a:xfrm>
          <a:prstGeom prst="bentConnector3">
            <a:avLst>
              <a:gd name="adj1" fmla="val -620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uadroTexto 217" descr="Conector entre nodos" title="conector"/>
          <p:cNvSpPr txBox="1"/>
          <p:nvPr/>
        </p:nvSpPr>
        <p:spPr>
          <a:xfrm>
            <a:off x="485324" y="2996536"/>
            <a:ext cx="981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sus símbolos son</a:t>
            </a:r>
            <a:endParaRPr lang="es-ES" sz="900" dirty="0"/>
          </a:p>
        </p:txBody>
      </p:sp>
      <p:sp>
        <p:nvSpPr>
          <p:cNvPr id="156" name="Rectángulo 155" descr="Nodo de cuarto nivel&#10;" title="Nodo04"/>
          <p:cNvSpPr/>
          <p:nvPr/>
        </p:nvSpPr>
        <p:spPr>
          <a:xfrm>
            <a:off x="521626" y="3376349"/>
            <a:ext cx="936835" cy="205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I, V, X, L, C, D, M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60" name="Conector angular 311"/>
          <p:cNvCxnSpPr/>
          <p:nvPr/>
        </p:nvCxnSpPr>
        <p:spPr>
          <a:xfrm rot="5400000">
            <a:off x="3448393" y="2486103"/>
            <a:ext cx="125710" cy="297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angular 311"/>
          <p:cNvCxnSpPr/>
          <p:nvPr/>
        </p:nvCxnSpPr>
        <p:spPr>
          <a:xfrm rot="5400000">
            <a:off x="909622" y="3283196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angular 311"/>
          <p:cNvCxnSpPr/>
          <p:nvPr/>
        </p:nvCxnSpPr>
        <p:spPr>
          <a:xfrm rot="5400000">
            <a:off x="900869" y="2574877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angular 311"/>
          <p:cNvCxnSpPr/>
          <p:nvPr/>
        </p:nvCxnSpPr>
        <p:spPr>
          <a:xfrm rot="5400000">
            <a:off x="912400" y="2275109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angular 311"/>
          <p:cNvCxnSpPr/>
          <p:nvPr/>
        </p:nvCxnSpPr>
        <p:spPr>
          <a:xfrm rot="5400000">
            <a:off x="893421" y="2971907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1723</TotalTime>
  <Words>122</Words>
  <Application>Microsoft Office PowerPoint</Application>
  <PresentationFormat>Carta (216 x 279 mm)</PresentationFormat>
  <Paragraphs>38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lizzie patricia zambrano llamas</cp:lastModifiedBy>
  <cp:revision>45</cp:revision>
  <cp:lastPrinted>2015-06-25T22:36:16Z</cp:lastPrinted>
  <dcterms:created xsi:type="dcterms:W3CDTF">2015-05-14T14:12:36Z</dcterms:created>
  <dcterms:modified xsi:type="dcterms:W3CDTF">2015-09-18T20:32:13Z</dcterms:modified>
</cp:coreProperties>
</file>