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sldIdLst>
    <p:sldId id="257" r:id="rId2"/>
  </p:sldIdLst>
  <p:sldSz cx="13681075" cy="10801350"/>
  <p:notesSz cx="6794500" cy="9918700"/>
  <p:defaultTextStyle>
    <a:defPPr>
      <a:defRPr lang="es-ES"/>
    </a:defPPr>
    <a:lvl1pPr marL="0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8411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6822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85233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13645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42056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70466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98878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27289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3">
          <p15:clr>
            <a:srgbClr val="A4A3A4"/>
          </p15:clr>
        </p15:guide>
        <p15:guide id="2" pos="430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6013" autoAdjust="0"/>
    <p:restoredTop sz="99037" autoAdjust="0"/>
  </p:normalViewPr>
  <p:slideViewPr>
    <p:cSldViewPr snapToGrid="0">
      <p:cViewPr varScale="1">
        <p:scale>
          <a:sx n="48" d="100"/>
          <a:sy n="48" d="100"/>
        </p:scale>
        <p:origin x="1164" y="42"/>
      </p:cViewPr>
      <p:guideLst>
        <p:guide orient="horz" pos="3403"/>
        <p:guide pos="430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40578" y="10011276"/>
            <a:ext cx="3078241" cy="575072"/>
          </a:xfrm>
          <a:prstGeom prst="rect">
            <a:avLst/>
          </a:prstGeom>
        </p:spPr>
        <p:txBody>
          <a:bodyPr lIns="105683" tIns="52841" rIns="105683" bIns="52841"/>
          <a:lstStyle/>
          <a:p>
            <a:fld id="{5001C876-01F7-4317-94B9-1AE222133113}" type="datetimeFigureOut">
              <a:rPr lang="es-ES" smtClean="0"/>
              <a:pPr/>
              <a:t>30/03/2016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31862" y="10011276"/>
            <a:ext cx="4617362" cy="575072"/>
          </a:xfrm>
          <a:prstGeom prst="rect">
            <a:avLst/>
          </a:prstGeom>
        </p:spPr>
        <p:txBody>
          <a:bodyPr lIns="105683" tIns="52841" rIns="105683" bIns="52841"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662266" y="10011276"/>
            <a:ext cx="3078241" cy="575072"/>
          </a:xfrm>
          <a:prstGeom prst="rect">
            <a:avLst/>
          </a:prstGeom>
        </p:spPr>
        <p:txBody>
          <a:bodyPr lIns="105683" tIns="52841" rIns="105683" bIns="52841"/>
          <a:lstStyle/>
          <a:p>
            <a:fld id="{58140F73-F5A2-4B82-A2FA-BF1850CF130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 rot="16200000">
            <a:off x="-1399463" y="2750962"/>
            <a:ext cx="3642253" cy="322158"/>
          </a:xfrm>
          <a:prstGeom prst="rect">
            <a:avLst/>
          </a:prstGeom>
          <a:noFill/>
        </p:spPr>
        <p:txBody>
          <a:bodyPr wrap="none" lIns="105683" tIns="52841" rIns="105683" bIns="52841" rtlCol="0">
            <a:spAutoFit/>
          </a:bodyPr>
          <a:lstStyle/>
          <a:p>
            <a:pPr algn="ctr"/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2015.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78384" y="317852"/>
            <a:ext cx="286559" cy="27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56822" rtl="0" eaLnBrk="1" latinLnBrk="0" hangingPunct="1">
        <a:lnSpc>
          <a:spcPct val="90000"/>
        </a:lnSpc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205" indent="-264205" algn="l" defTabSz="1056822" rtl="0" eaLnBrk="1" latinLnBrk="0" hangingPunct="1">
        <a:lnSpc>
          <a:spcPct val="90000"/>
        </a:lnSpc>
        <a:spcBef>
          <a:spcPts val="1156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92617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21028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849439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377850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906261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434672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963083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491494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8411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6822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5233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13645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42056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70466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98878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27289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Rectángulo 3"/>
          <p:cNvSpPr/>
          <p:nvPr/>
        </p:nvSpPr>
        <p:spPr>
          <a:xfrm>
            <a:off x="4716774" y="76935"/>
            <a:ext cx="4216725" cy="11179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1900" b="1" dirty="0" smtClean="0">
                <a:solidFill>
                  <a:schemeClr val="tx1"/>
                </a:solidFill>
                <a:cs typeface="Arial" pitchFamily="34" charset="0"/>
              </a:rPr>
              <a:t>Los cuerpos </a:t>
            </a:r>
            <a:r>
              <a:rPr lang="es-CO" sz="1900" b="1" dirty="0" smtClean="0">
                <a:solidFill>
                  <a:schemeClr val="tx1"/>
                </a:solidFill>
                <a:cs typeface="Arial" pitchFamily="34" charset="0"/>
              </a:rPr>
              <a:t>geométricos   </a:t>
            </a:r>
            <a:endParaRPr lang="es-CO" sz="19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26" name="Rectángulo 33"/>
          <p:cNvSpPr/>
          <p:nvPr/>
        </p:nvSpPr>
        <p:spPr>
          <a:xfrm>
            <a:off x="2928941" y="1706998"/>
            <a:ext cx="1473211" cy="1046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1400" b="1" dirty="0">
                <a:solidFill>
                  <a:schemeClr val="tx1"/>
                </a:solidFill>
                <a:cs typeface="Arial" pitchFamily="34" charset="0"/>
              </a:rPr>
              <a:t>T</a:t>
            </a:r>
            <a:r>
              <a:rPr lang="es-CO" sz="1400" b="1" dirty="0" smtClean="0">
                <a:solidFill>
                  <a:schemeClr val="tx1"/>
                </a:solidFill>
                <a:cs typeface="Arial" pitchFamily="34" charset="0"/>
              </a:rPr>
              <a:t>ridimensionales</a:t>
            </a:r>
            <a:endParaRPr lang="es-CO" sz="14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28" name="Rectángulo 35"/>
          <p:cNvSpPr/>
          <p:nvPr/>
        </p:nvSpPr>
        <p:spPr>
          <a:xfrm>
            <a:off x="3110308" y="1414697"/>
            <a:ext cx="1095738" cy="1569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s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on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30" name="Rectángulo 33"/>
          <p:cNvSpPr/>
          <p:nvPr/>
        </p:nvSpPr>
        <p:spPr>
          <a:xfrm>
            <a:off x="1223937" y="3401416"/>
            <a:ext cx="1220990" cy="7400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ES_tradnl" sz="1050" dirty="0" smtClean="0">
                <a:solidFill>
                  <a:schemeClr val="bg1"/>
                </a:solidFill>
              </a:rPr>
              <a:t>Cuerpos </a:t>
            </a:r>
            <a:r>
              <a:rPr lang="es-ES_tradnl" sz="1050" dirty="0" smtClean="0">
                <a:solidFill>
                  <a:schemeClr val="bg1"/>
                </a:solidFill>
              </a:rPr>
              <a:t>redondos </a:t>
            </a:r>
            <a:endParaRPr lang="es-CO" sz="1050" i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582" name="581 Conector angular"/>
          <p:cNvCxnSpPr>
            <a:stCxn id="239" idx="2"/>
            <a:endCxn id="328" idx="0"/>
          </p:cNvCxnSpPr>
          <p:nvPr/>
        </p:nvCxnSpPr>
        <p:spPr>
          <a:xfrm rot="5400000">
            <a:off x="5131754" y="-278686"/>
            <a:ext cx="219806" cy="316696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591 Conector angular"/>
          <p:cNvCxnSpPr>
            <a:stCxn id="239" idx="2"/>
            <a:endCxn id="450" idx="0"/>
          </p:cNvCxnSpPr>
          <p:nvPr/>
        </p:nvCxnSpPr>
        <p:spPr>
          <a:xfrm rot="16200000" flipH="1">
            <a:off x="8298635" y="-278608"/>
            <a:ext cx="201743" cy="314873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6" name="Rectángulo 33"/>
          <p:cNvSpPr/>
          <p:nvPr/>
        </p:nvSpPr>
        <p:spPr>
          <a:xfrm>
            <a:off x="5477747" y="4833897"/>
            <a:ext cx="1197786" cy="6951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al cortar cuerpos redondos o poliedros  con un plano   </a:t>
            </a:r>
            <a:endParaRPr lang="es-CO" sz="9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22" name="Rectángulo 35"/>
          <p:cNvSpPr/>
          <p:nvPr/>
        </p:nvSpPr>
        <p:spPr>
          <a:xfrm>
            <a:off x="9434010" y="3011147"/>
            <a:ext cx="1095738" cy="2486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se define como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7" name="26 Conector recto"/>
          <p:cNvCxnSpPr>
            <a:stCxn id="456" idx="2"/>
            <a:endCxn id="122" idx="0"/>
          </p:cNvCxnSpPr>
          <p:nvPr/>
        </p:nvCxnSpPr>
        <p:spPr>
          <a:xfrm>
            <a:off x="9977656" y="2887127"/>
            <a:ext cx="4223" cy="1240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108 Conector recto"/>
          <p:cNvCxnSpPr>
            <a:stCxn id="219" idx="2"/>
            <a:endCxn id="256" idx="0"/>
          </p:cNvCxnSpPr>
          <p:nvPr/>
        </p:nvCxnSpPr>
        <p:spPr>
          <a:xfrm>
            <a:off x="9991981" y="4668852"/>
            <a:ext cx="4367" cy="1915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ángulo 33"/>
          <p:cNvSpPr/>
          <p:nvPr/>
        </p:nvSpPr>
        <p:spPr>
          <a:xfrm>
            <a:off x="1242291" y="4767977"/>
            <a:ext cx="1197786" cy="6951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Al menos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una de sus caras es de forma curva  </a:t>
            </a:r>
            <a:endParaRPr lang="es-CO" sz="900" b="1" dirty="0">
              <a:solidFill>
                <a:schemeClr val="tx1"/>
              </a:solidFill>
              <a:cs typeface="Arial" pitchFamily="34" charset="0"/>
            </a:endParaRP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527521"/>
            <a:ext cx="171450" cy="208810"/>
          </a:xfrm>
          <a:prstGeom prst="rect">
            <a:avLst/>
          </a:prstGeom>
          <a:noFill/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748172" y="81542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95913" algn="r"/>
              </a:tabLst>
            </a:pP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sp>
        <p:nvSpPr>
          <p:cNvPr id="222" name="Rectángulo 35"/>
          <p:cNvSpPr/>
          <p:nvPr/>
        </p:nvSpPr>
        <p:spPr>
          <a:xfrm>
            <a:off x="1290335" y="5569770"/>
            <a:ext cx="1095738" cy="37061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se destacan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25" name="224 Conector recto"/>
          <p:cNvCxnSpPr>
            <a:stCxn id="147" idx="2"/>
            <a:endCxn id="222" idx="0"/>
          </p:cNvCxnSpPr>
          <p:nvPr/>
        </p:nvCxnSpPr>
        <p:spPr>
          <a:xfrm flipH="1">
            <a:off x="1838204" y="5463133"/>
            <a:ext cx="2980" cy="1066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ángulo 33"/>
          <p:cNvSpPr/>
          <p:nvPr/>
        </p:nvSpPr>
        <p:spPr>
          <a:xfrm>
            <a:off x="154639" y="6230212"/>
            <a:ext cx="912162" cy="4013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ES" sz="9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Cilindro  </a:t>
            </a:r>
          </a:p>
          <a:p>
            <a:pPr algn="ctr"/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43" name="Rectángulo 33"/>
          <p:cNvSpPr/>
          <p:nvPr/>
        </p:nvSpPr>
        <p:spPr>
          <a:xfrm>
            <a:off x="74682" y="7143669"/>
            <a:ext cx="1073958" cy="8223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d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elimitado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por  2 circunferencias congruentes y una superficie curva  cerrada  </a:t>
            </a:r>
          </a:p>
        </p:txBody>
      </p:sp>
      <p:cxnSp>
        <p:nvCxnSpPr>
          <p:cNvPr id="244" name="243 Conector recto"/>
          <p:cNvCxnSpPr>
            <a:stCxn id="341" idx="2"/>
            <a:endCxn id="243" idx="0"/>
          </p:cNvCxnSpPr>
          <p:nvPr/>
        </p:nvCxnSpPr>
        <p:spPr>
          <a:xfrm>
            <a:off x="609600" y="7038975"/>
            <a:ext cx="2061" cy="1046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ángulo 33"/>
          <p:cNvSpPr/>
          <p:nvPr/>
        </p:nvSpPr>
        <p:spPr>
          <a:xfrm>
            <a:off x="3552638" y="4821704"/>
            <a:ext cx="1197786" cy="6951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t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odas sus caras son polígonos  </a:t>
            </a:r>
            <a:endParaRPr lang="es-CO" sz="9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19" name="Rectángulo 35"/>
          <p:cNvSpPr/>
          <p:nvPr/>
        </p:nvSpPr>
        <p:spPr>
          <a:xfrm>
            <a:off x="9444112" y="4412750"/>
            <a:ext cx="1095738" cy="25610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p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or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medio de las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21" name="220 Conector recto"/>
          <p:cNvCxnSpPr>
            <a:stCxn id="219" idx="0"/>
            <a:endCxn id="162" idx="2"/>
          </p:cNvCxnSpPr>
          <p:nvPr/>
        </p:nvCxnSpPr>
        <p:spPr>
          <a:xfrm flipH="1" flipV="1">
            <a:off x="9982649" y="4203168"/>
            <a:ext cx="9332" cy="2095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ángulo 33"/>
          <p:cNvSpPr/>
          <p:nvPr/>
        </p:nvSpPr>
        <p:spPr>
          <a:xfrm>
            <a:off x="9397455" y="4860385"/>
            <a:ext cx="1197786" cy="6951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Proyecciones cartográficas </a:t>
            </a:r>
            <a:endParaRPr lang="es-CO" sz="9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59" name="Rectángulo 35"/>
          <p:cNvSpPr/>
          <p:nvPr/>
        </p:nvSpPr>
        <p:spPr>
          <a:xfrm>
            <a:off x="9453165" y="5747074"/>
            <a:ext cx="1095738" cy="25610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e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ntendidas como 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61" name="Rectángulo 33"/>
          <p:cNvSpPr/>
          <p:nvPr/>
        </p:nvSpPr>
        <p:spPr>
          <a:xfrm>
            <a:off x="9368691" y="6164105"/>
            <a:ext cx="1260000" cy="8255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ES_tradnl" sz="900" dirty="0" smtClean="0"/>
              <a:t> </a:t>
            </a:r>
            <a:r>
              <a:rPr lang="es-ES_tradnl" sz="900" dirty="0"/>
              <a:t>técnicas que </a:t>
            </a:r>
            <a:r>
              <a:rPr lang="es-ES_tradnl" sz="900" dirty="0" smtClean="0"/>
              <a:t>permiten </a:t>
            </a:r>
            <a:r>
              <a:rPr lang="es-ES_tradnl" sz="900" dirty="0"/>
              <a:t>representar la superficie </a:t>
            </a:r>
            <a:r>
              <a:rPr lang="es-ES_tradnl" sz="900" dirty="0" smtClean="0"/>
              <a:t>de </a:t>
            </a:r>
            <a:r>
              <a:rPr lang="es-ES_tradnl" sz="900" dirty="0"/>
              <a:t>la </a:t>
            </a:r>
            <a:r>
              <a:rPr lang="es-ES_tradnl" sz="900" dirty="0" smtClean="0"/>
              <a:t>tierra o parte de ella en  mapas .</a:t>
            </a:r>
            <a:endParaRPr lang="es-CO" sz="900" dirty="0">
              <a:solidFill>
                <a:srgbClr val="FF0000"/>
              </a:solidFill>
              <a:cs typeface="Arial" pitchFamily="34" charset="0"/>
            </a:endParaRPr>
          </a:p>
        </p:txBody>
      </p:sp>
      <p:cxnSp>
        <p:nvCxnSpPr>
          <p:cNvPr id="262" name="261 Conector recto"/>
          <p:cNvCxnSpPr>
            <a:stCxn id="256" idx="2"/>
            <a:endCxn id="259" idx="0"/>
          </p:cNvCxnSpPr>
          <p:nvPr/>
        </p:nvCxnSpPr>
        <p:spPr>
          <a:xfrm>
            <a:off x="9996348" y="5555541"/>
            <a:ext cx="4686" cy="1915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263 Conector recto"/>
          <p:cNvCxnSpPr>
            <a:stCxn id="259" idx="2"/>
            <a:endCxn id="261" idx="0"/>
          </p:cNvCxnSpPr>
          <p:nvPr/>
        </p:nvCxnSpPr>
        <p:spPr>
          <a:xfrm flipH="1">
            <a:off x="9998691" y="6003176"/>
            <a:ext cx="2343" cy="1609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tángulo 33"/>
          <p:cNvSpPr/>
          <p:nvPr/>
        </p:nvSpPr>
        <p:spPr>
          <a:xfrm>
            <a:off x="8497126" y="7818800"/>
            <a:ext cx="895445" cy="5833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proyecciones cilíndricas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72" name="Rectángulo 33"/>
          <p:cNvSpPr/>
          <p:nvPr/>
        </p:nvSpPr>
        <p:spPr>
          <a:xfrm>
            <a:off x="10208860" y="7820699"/>
            <a:ext cx="895445" cy="5833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p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royecciones cónicas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73" name="Rectángulo 33"/>
          <p:cNvSpPr/>
          <p:nvPr/>
        </p:nvSpPr>
        <p:spPr>
          <a:xfrm>
            <a:off x="11986158" y="7820711"/>
            <a:ext cx="895445" cy="5833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p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royecciones  acimutales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80" name="Rectángulo 35"/>
          <p:cNvSpPr/>
          <p:nvPr/>
        </p:nvSpPr>
        <p:spPr>
          <a:xfrm>
            <a:off x="9407901" y="7189702"/>
            <a:ext cx="1191057" cy="32677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Estas técnicas son</a:t>
            </a:r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82" name="281 Conector recto"/>
          <p:cNvCxnSpPr>
            <a:stCxn id="280" idx="0"/>
            <a:endCxn id="261" idx="2"/>
          </p:cNvCxnSpPr>
          <p:nvPr/>
        </p:nvCxnSpPr>
        <p:spPr>
          <a:xfrm flipH="1" flipV="1">
            <a:off x="9998691" y="6989699"/>
            <a:ext cx="4739" cy="2000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ángulo 33"/>
          <p:cNvSpPr/>
          <p:nvPr/>
        </p:nvSpPr>
        <p:spPr>
          <a:xfrm>
            <a:off x="8497126" y="8954067"/>
            <a:ext cx="895445" cy="5833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Utilizando un cilindro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28" name="160 Conector angular"/>
          <p:cNvCxnSpPr>
            <a:stCxn id="280" idx="2"/>
            <a:endCxn id="272" idx="0"/>
          </p:cNvCxnSpPr>
          <p:nvPr/>
        </p:nvCxnSpPr>
        <p:spPr>
          <a:xfrm rot="16200000" flipH="1">
            <a:off x="10177896" y="7342011"/>
            <a:ext cx="304221" cy="65315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160 Conector angular"/>
          <p:cNvCxnSpPr>
            <a:stCxn id="280" idx="2"/>
            <a:endCxn id="273" idx="0"/>
          </p:cNvCxnSpPr>
          <p:nvPr/>
        </p:nvCxnSpPr>
        <p:spPr>
          <a:xfrm rot="16200000" flipH="1">
            <a:off x="11066539" y="6453368"/>
            <a:ext cx="304233" cy="243045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160 Conector angular"/>
          <p:cNvCxnSpPr>
            <a:stCxn id="280" idx="2"/>
            <a:endCxn id="271" idx="0"/>
          </p:cNvCxnSpPr>
          <p:nvPr/>
        </p:nvCxnSpPr>
        <p:spPr>
          <a:xfrm rot="5400000">
            <a:off x="9322979" y="7138349"/>
            <a:ext cx="302322" cy="105858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133 Conector recto"/>
          <p:cNvCxnSpPr>
            <a:stCxn id="328" idx="2"/>
            <a:endCxn id="326" idx="0"/>
          </p:cNvCxnSpPr>
          <p:nvPr/>
        </p:nvCxnSpPr>
        <p:spPr>
          <a:xfrm>
            <a:off x="3658177" y="1571659"/>
            <a:ext cx="7370" cy="1353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ángulo 35"/>
          <p:cNvSpPr/>
          <p:nvPr/>
        </p:nvSpPr>
        <p:spPr>
          <a:xfrm>
            <a:off x="3117676" y="2860864"/>
            <a:ext cx="1095738" cy="2347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s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clasifican en 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39" name="138 Conector recto"/>
          <p:cNvCxnSpPr>
            <a:stCxn id="326" idx="2"/>
            <a:endCxn id="137" idx="0"/>
          </p:cNvCxnSpPr>
          <p:nvPr/>
        </p:nvCxnSpPr>
        <p:spPr>
          <a:xfrm flipH="1">
            <a:off x="3665545" y="2753158"/>
            <a:ext cx="2" cy="1077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ángulo 33"/>
          <p:cNvSpPr/>
          <p:nvPr/>
        </p:nvSpPr>
        <p:spPr>
          <a:xfrm>
            <a:off x="3528987" y="3392213"/>
            <a:ext cx="1220990" cy="7400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ES_tradnl" sz="1050" dirty="0" smtClean="0">
                <a:solidFill>
                  <a:schemeClr val="bg1"/>
                </a:solidFill>
              </a:rPr>
              <a:t>Poliedros  </a:t>
            </a:r>
            <a:endParaRPr lang="es-CO" sz="1050" i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5" name="Rectángulo 33"/>
          <p:cNvSpPr/>
          <p:nvPr/>
        </p:nvSpPr>
        <p:spPr>
          <a:xfrm>
            <a:off x="5462562" y="3392213"/>
            <a:ext cx="1220990" cy="7400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ES_tradnl" sz="1050" dirty="0">
                <a:solidFill>
                  <a:schemeClr val="bg1"/>
                </a:solidFill>
              </a:rPr>
              <a:t>o</a:t>
            </a:r>
            <a:r>
              <a:rPr lang="es-ES_tradnl" sz="1050" dirty="0" smtClean="0">
                <a:solidFill>
                  <a:schemeClr val="bg1"/>
                </a:solidFill>
              </a:rPr>
              <a:t>tros </a:t>
            </a:r>
            <a:r>
              <a:rPr lang="es-ES_tradnl" sz="1050" dirty="0" smtClean="0">
                <a:solidFill>
                  <a:schemeClr val="bg1"/>
                </a:solidFill>
              </a:rPr>
              <a:t>cuerpos geométricos  </a:t>
            </a:r>
            <a:endParaRPr lang="es-CO" sz="1050" i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159" name="158 Conector angular"/>
          <p:cNvCxnSpPr>
            <a:stCxn id="137" idx="2"/>
            <a:endCxn id="330" idx="0"/>
          </p:cNvCxnSpPr>
          <p:nvPr/>
        </p:nvCxnSpPr>
        <p:spPr>
          <a:xfrm rot="5400000">
            <a:off x="2597094" y="2332965"/>
            <a:ext cx="305790" cy="183111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165 Conector angular"/>
          <p:cNvCxnSpPr>
            <a:stCxn id="137" idx="2"/>
            <a:endCxn id="145" idx="0"/>
          </p:cNvCxnSpPr>
          <p:nvPr/>
        </p:nvCxnSpPr>
        <p:spPr>
          <a:xfrm rot="16200000" flipH="1">
            <a:off x="4721008" y="2040163"/>
            <a:ext cx="296587" cy="240751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ángulo 35"/>
          <p:cNvSpPr/>
          <p:nvPr/>
        </p:nvSpPr>
        <p:spPr>
          <a:xfrm>
            <a:off x="1291643" y="4315394"/>
            <a:ext cx="1095738" cy="3139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s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on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aquellos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que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68" name="167 Conector recto"/>
          <p:cNvCxnSpPr>
            <a:stCxn id="330" idx="2"/>
            <a:endCxn id="167" idx="0"/>
          </p:cNvCxnSpPr>
          <p:nvPr/>
        </p:nvCxnSpPr>
        <p:spPr>
          <a:xfrm>
            <a:off x="1834432" y="4141448"/>
            <a:ext cx="5080" cy="1739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ángulo 35"/>
          <p:cNvSpPr/>
          <p:nvPr/>
        </p:nvSpPr>
        <p:spPr>
          <a:xfrm>
            <a:off x="5530268" y="4304404"/>
            <a:ext cx="1095738" cy="3139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son los  que se generan  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74" name="173 Conector recto"/>
          <p:cNvCxnSpPr>
            <a:stCxn id="143" idx="2"/>
            <a:endCxn id="180" idx="0"/>
          </p:cNvCxnSpPr>
          <p:nvPr/>
        </p:nvCxnSpPr>
        <p:spPr>
          <a:xfrm>
            <a:off x="4139482" y="4132245"/>
            <a:ext cx="15448" cy="2006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177 Conector recto"/>
          <p:cNvCxnSpPr>
            <a:stCxn id="145" idx="2"/>
            <a:endCxn id="172" idx="0"/>
          </p:cNvCxnSpPr>
          <p:nvPr/>
        </p:nvCxnSpPr>
        <p:spPr>
          <a:xfrm>
            <a:off x="6073057" y="4132244"/>
            <a:ext cx="5080" cy="172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178 Conector recto"/>
          <p:cNvCxnSpPr>
            <a:stCxn id="167" idx="2"/>
            <a:endCxn id="147" idx="0"/>
          </p:cNvCxnSpPr>
          <p:nvPr/>
        </p:nvCxnSpPr>
        <p:spPr>
          <a:xfrm>
            <a:off x="1839512" y="4629319"/>
            <a:ext cx="1672" cy="1386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ángulo 35"/>
          <p:cNvSpPr/>
          <p:nvPr/>
        </p:nvSpPr>
        <p:spPr>
          <a:xfrm>
            <a:off x="3607061" y="4332870"/>
            <a:ext cx="1095738" cy="3139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s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on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aquellos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que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 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88" name="187 Conector recto"/>
          <p:cNvCxnSpPr>
            <a:stCxn id="180" idx="2"/>
            <a:endCxn id="135" idx="0"/>
          </p:cNvCxnSpPr>
          <p:nvPr/>
        </p:nvCxnSpPr>
        <p:spPr>
          <a:xfrm flipH="1">
            <a:off x="4151531" y="4646795"/>
            <a:ext cx="3399" cy="174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188 Conector recto"/>
          <p:cNvCxnSpPr>
            <a:stCxn id="172" idx="2"/>
            <a:endCxn id="596" idx="0"/>
          </p:cNvCxnSpPr>
          <p:nvPr/>
        </p:nvCxnSpPr>
        <p:spPr>
          <a:xfrm flipH="1">
            <a:off x="6076641" y="4618330"/>
            <a:ext cx="1497" cy="2155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195 Conector angular"/>
          <p:cNvCxnSpPr>
            <a:stCxn id="222" idx="2"/>
            <a:endCxn id="230" idx="0"/>
          </p:cNvCxnSpPr>
          <p:nvPr/>
        </p:nvCxnSpPr>
        <p:spPr>
          <a:xfrm rot="5400000">
            <a:off x="1079550" y="5471557"/>
            <a:ext cx="289825" cy="12274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199 Conector angular"/>
          <p:cNvCxnSpPr>
            <a:stCxn id="137" idx="2"/>
            <a:endCxn id="143" idx="0"/>
          </p:cNvCxnSpPr>
          <p:nvPr/>
        </p:nvCxnSpPr>
        <p:spPr>
          <a:xfrm rot="16200000" flipH="1">
            <a:off x="3754220" y="3006950"/>
            <a:ext cx="296587" cy="47393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ángulo 33"/>
          <p:cNvSpPr/>
          <p:nvPr/>
        </p:nvSpPr>
        <p:spPr>
          <a:xfrm>
            <a:off x="1335739" y="6230212"/>
            <a:ext cx="912162" cy="4013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ES" sz="9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Cono  </a:t>
            </a:r>
          </a:p>
          <a:p>
            <a:pPr algn="ctr"/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13" name="Rectángulo 33"/>
          <p:cNvSpPr/>
          <p:nvPr/>
        </p:nvSpPr>
        <p:spPr>
          <a:xfrm>
            <a:off x="2535889" y="6230212"/>
            <a:ext cx="912162" cy="4013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ES" sz="9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s-ES" sz="900" dirty="0">
                <a:solidFill>
                  <a:schemeClr val="tx1"/>
                </a:solidFill>
              </a:rPr>
              <a:t>E</a:t>
            </a:r>
            <a:r>
              <a:rPr lang="es-ES" sz="900" dirty="0" smtClean="0">
                <a:solidFill>
                  <a:schemeClr val="tx1"/>
                </a:solidFill>
              </a:rPr>
              <a:t>sfera   </a:t>
            </a:r>
            <a:endParaRPr lang="es-ES" sz="900" dirty="0" smtClean="0">
              <a:solidFill>
                <a:schemeClr val="tx1"/>
              </a:solidFill>
            </a:endParaRPr>
          </a:p>
          <a:p>
            <a:pPr algn="ctr"/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14" name="213 Conector angular"/>
          <p:cNvCxnSpPr>
            <a:stCxn id="222" idx="2"/>
            <a:endCxn id="212" idx="0"/>
          </p:cNvCxnSpPr>
          <p:nvPr/>
        </p:nvCxnSpPr>
        <p:spPr>
          <a:xfrm rot="5400000">
            <a:off x="1670100" y="6062107"/>
            <a:ext cx="289825" cy="463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215 Conector angular"/>
          <p:cNvCxnSpPr>
            <a:stCxn id="222" idx="2"/>
            <a:endCxn id="213" idx="0"/>
          </p:cNvCxnSpPr>
          <p:nvPr/>
        </p:nvCxnSpPr>
        <p:spPr>
          <a:xfrm rot="16200000" flipH="1">
            <a:off x="2270175" y="5508416"/>
            <a:ext cx="289825" cy="115376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Rectángulo 33"/>
          <p:cNvSpPr/>
          <p:nvPr/>
        </p:nvSpPr>
        <p:spPr>
          <a:xfrm>
            <a:off x="3697939" y="6230212"/>
            <a:ext cx="912162" cy="4013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ES" sz="9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Prisma   </a:t>
            </a:r>
            <a:endParaRPr lang="es-ES" sz="900" dirty="0" smtClean="0">
              <a:solidFill>
                <a:schemeClr val="tx1"/>
              </a:solidFill>
            </a:endParaRPr>
          </a:p>
          <a:p>
            <a:pPr algn="ctr"/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99" name="Rectángulo 33"/>
          <p:cNvSpPr/>
          <p:nvPr/>
        </p:nvSpPr>
        <p:spPr>
          <a:xfrm>
            <a:off x="4907614" y="6234834"/>
            <a:ext cx="912162" cy="4013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ES" sz="9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Pirámide    </a:t>
            </a:r>
          </a:p>
          <a:p>
            <a:pPr algn="ctr"/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300" name="299 Conector angular"/>
          <p:cNvCxnSpPr>
            <a:stCxn id="305" idx="2"/>
            <a:endCxn id="298" idx="0"/>
          </p:cNvCxnSpPr>
          <p:nvPr/>
        </p:nvCxnSpPr>
        <p:spPr>
          <a:xfrm rot="5400000">
            <a:off x="4013000" y="6086026"/>
            <a:ext cx="285206" cy="316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Rectángulo 35"/>
          <p:cNvSpPr/>
          <p:nvPr/>
        </p:nvSpPr>
        <p:spPr>
          <a:xfrm>
            <a:off x="3609317" y="5689015"/>
            <a:ext cx="1095738" cy="25599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se destacan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309" name="308 Conector recto"/>
          <p:cNvCxnSpPr>
            <a:stCxn id="135" idx="2"/>
            <a:endCxn id="305" idx="0"/>
          </p:cNvCxnSpPr>
          <p:nvPr/>
        </p:nvCxnSpPr>
        <p:spPr>
          <a:xfrm>
            <a:off x="4151531" y="5516860"/>
            <a:ext cx="5655" cy="1721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315 Conector angular"/>
          <p:cNvCxnSpPr>
            <a:stCxn id="305" idx="2"/>
            <a:endCxn id="299" idx="0"/>
          </p:cNvCxnSpPr>
          <p:nvPr/>
        </p:nvCxnSpPr>
        <p:spPr>
          <a:xfrm rot="16200000" flipH="1">
            <a:off x="4615526" y="5486665"/>
            <a:ext cx="289828" cy="120650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Rectángulo 35"/>
          <p:cNvSpPr/>
          <p:nvPr/>
        </p:nvSpPr>
        <p:spPr>
          <a:xfrm>
            <a:off x="5533367" y="5732975"/>
            <a:ext cx="1095738" cy="25599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se destacan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324" name="323 Conector recto"/>
          <p:cNvCxnSpPr>
            <a:stCxn id="596" idx="2"/>
            <a:endCxn id="323" idx="0"/>
          </p:cNvCxnSpPr>
          <p:nvPr/>
        </p:nvCxnSpPr>
        <p:spPr>
          <a:xfrm>
            <a:off x="6076640" y="5529053"/>
            <a:ext cx="4596" cy="2039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Rectángulo 33"/>
          <p:cNvSpPr/>
          <p:nvPr/>
        </p:nvSpPr>
        <p:spPr>
          <a:xfrm>
            <a:off x="6107764" y="6263930"/>
            <a:ext cx="912162" cy="4013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ES" sz="9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s-ES" sz="900" dirty="0">
                <a:solidFill>
                  <a:schemeClr val="tx1"/>
                </a:solidFill>
              </a:rPr>
              <a:t>t</a:t>
            </a:r>
            <a:r>
              <a:rPr lang="es-ES" sz="900" dirty="0" smtClean="0">
                <a:solidFill>
                  <a:schemeClr val="tx1"/>
                </a:solidFill>
              </a:rPr>
              <a:t>ronco </a:t>
            </a:r>
            <a:r>
              <a:rPr lang="es-ES" sz="900" dirty="0" smtClean="0">
                <a:solidFill>
                  <a:schemeClr val="tx1"/>
                </a:solidFill>
              </a:rPr>
              <a:t>de cono  </a:t>
            </a:r>
          </a:p>
          <a:p>
            <a:pPr algn="ctr"/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33" name="Rectángulo 33"/>
          <p:cNvSpPr/>
          <p:nvPr/>
        </p:nvSpPr>
        <p:spPr>
          <a:xfrm>
            <a:off x="7355539" y="6255349"/>
            <a:ext cx="912162" cy="4013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ES" sz="9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Tronco de pirámide </a:t>
            </a:r>
          </a:p>
          <a:p>
            <a:pPr algn="ctr"/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334" name="333 Conector angular"/>
          <p:cNvCxnSpPr>
            <a:stCxn id="323" idx="2"/>
            <a:endCxn id="331" idx="0"/>
          </p:cNvCxnSpPr>
          <p:nvPr/>
        </p:nvCxnSpPr>
        <p:spPr>
          <a:xfrm rot="16200000" flipH="1">
            <a:off x="6185058" y="5885143"/>
            <a:ext cx="274964" cy="48260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336 Conector angular"/>
          <p:cNvCxnSpPr>
            <a:stCxn id="323" idx="2"/>
            <a:endCxn id="333" idx="0"/>
          </p:cNvCxnSpPr>
          <p:nvPr/>
        </p:nvCxnSpPr>
        <p:spPr>
          <a:xfrm rot="16200000" flipH="1">
            <a:off x="6813237" y="5256965"/>
            <a:ext cx="266383" cy="17303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Rectángulo 35"/>
          <p:cNvSpPr/>
          <p:nvPr/>
        </p:nvSpPr>
        <p:spPr>
          <a:xfrm>
            <a:off x="161925" y="6745279"/>
            <a:ext cx="895350" cy="2936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es un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cuerpo   </a:t>
            </a:r>
          </a:p>
        </p:txBody>
      </p:sp>
      <p:cxnSp>
        <p:nvCxnSpPr>
          <p:cNvPr id="342" name="341 Conector recto"/>
          <p:cNvCxnSpPr>
            <a:stCxn id="230" idx="2"/>
            <a:endCxn id="341" idx="0"/>
          </p:cNvCxnSpPr>
          <p:nvPr/>
        </p:nvCxnSpPr>
        <p:spPr>
          <a:xfrm flipH="1">
            <a:off x="609600" y="6631600"/>
            <a:ext cx="1120" cy="1136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Rectángulo 35"/>
          <p:cNvSpPr/>
          <p:nvPr/>
        </p:nvSpPr>
        <p:spPr>
          <a:xfrm>
            <a:off x="1343025" y="6717657"/>
            <a:ext cx="895350" cy="2936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es un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cuerpo   </a:t>
            </a:r>
          </a:p>
        </p:txBody>
      </p:sp>
      <p:sp>
        <p:nvSpPr>
          <p:cNvPr id="353" name="Rectángulo 33"/>
          <p:cNvSpPr/>
          <p:nvPr/>
        </p:nvSpPr>
        <p:spPr>
          <a:xfrm>
            <a:off x="1255782" y="7134144"/>
            <a:ext cx="1073958" cy="8223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d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elimitado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por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una circunferencia,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un punto  y una superficie curva  cerrada   </a:t>
            </a:r>
          </a:p>
        </p:txBody>
      </p:sp>
      <p:cxnSp>
        <p:nvCxnSpPr>
          <p:cNvPr id="354" name="353 Conector recto"/>
          <p:cNvCxnSpPr>
            <a:stCxn id="213" idx="2"/>
            <a:endCxn id="357" idx="0"/>
          </p:cNvCxnSpPr>
          <p:nvPr/>
        </p:nvCxnSpPr>
        <p:spPr>
          <a:xfrm flipH="1">
            <a:off x="2990850" y="6631600"/>
            <a:ext cx="1120" cy="1246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354 Conector recto"/>
          <p:cNvCxnSpPr>
            <a:stCxn id="212" idx="2"/>
            <a:endCxn id="352" idx="0"/>
          </p:cNvCxnSpPr>
          <p:nvPr/>
        </p:nvCxnSpPr>
        <p:spPr>
          <a:xfrm flipH="1">
            <a:off x="1790700" y="6631600"/>
            <a:ext cx="1120" cy="860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355 Conector recto"/>
          <p:cNvCxnSpPr>
            <a:stCxn id="352" idx="2"/>
            <a:endCxn id="353" idx="0"/>
          </p:cNvCxnSpPr>
          <p:nvPr/>
        </p:nvCxnSpPr>
        <p:spPr>
          <a:xfrm>
            <a:off x="1790700" y="7011353"/>
            <a:ext cx="2061" cy="122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Rectángulo 35"/>
          <p:cNvSpPr/>
          <p:nvPr/>
        </p:nvSpPr>
        <p:spPr>
          <a:xfrm>
            <a:off x="2543175" y="6756269"/>
            <a:ext cx="895350" cy="28270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es un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cuerpo   </a:t>
            </a:r>
          </a:p>
        </p:txBody>
      </p:sp>
      <p:sp>
        <p:nvSpPr>
          <p:cNvPr id="358" name="Rectángulo 33"/>
          <p:cNvSpPr/>
          <p:nvPr/>
        </p:nvSpPr>
        <p:spPr>
          <a:xfrm>
            <a:off x="2454431" y="7120234"/>
            <a:ext cx="1073958" cy="8223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d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elimitado 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por  una superficie curva que equidista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de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un punto central  </a:t>
            </a:r>
          </a:p>
        </p:txBody>
      </p:sp>
      <p:cxnSp>
        <p:nvCxnSpPr>
          <p:cNvPr id="359" name="358 Conector recto"/>
          <p:cNvCxnSpPr>
            <a:stCxn id="357" idx="2"/>
            <a:endCxn id="358" idx="0"/>
          </p:cNvCxnSpPr>
          <p:nvPr/>
        </p:nvCxnSpPr>
        <p:spPr>
          <a:xfrm>
            <a:off x="2990850" y="7038976"/>
            <a:ext cx="560" cy="812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389 Conector recto"/>
          <p:cNvCxnSpPr>
            <a:stCxn id="298" idx="2"/>
            <a:endCxn id="391" idx="0"/>
          </p:cNvCxnSpPr>
          <p:nvPr/>
        </p:nvCxnSpPr>
        <p:spPr>
          <a:xfrm flipH="1">
            <a:off x="4152900" y="6631600"/>
            <a:ext cx="1120" cy="1341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Rectángulo 35"/>
          <p:cNvSpPr/>
          <p:nvPr/>
        </p:nvSpPr>
        <p:spPr>
          <a:xfrm>
            <a:off x="3705225" y="6765794"/>
            <a:ext cx="895350" cy="28270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es un </a:t>
            </a:r>
          </a:p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p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oliedro    </a:t>
            </a:r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92" name="Rectángulo 33"/>
          <p:cNvSpPr/>
          <p:nvPr/>
        </p:nvSpPr>
        <p:spPr>
          <a:xfrm>
            <a:off x="3616481" y="7129759"/>
            <a:ext cx="1073958" cy="8223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d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elimitado 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por   dos polígonos congruentes paralelos y  </a:t>
            </a:r>
            <a:r>
              <a:rPr lang="es-CO" sz="900" i="1" dirty="0" smtClean="0">
                <a:solidFill>
                  <a:schemeClr val="tx1"/>
                </a:solidFill>
                <a:cs typeface="Arial" pitchFamily="34" charset="0"/>
              </a:rPr>
              <a:t>n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paralegramos congruentes    </a:t>
            </a:r>
          </a:p>
        </p:txBody>
      </p:sp>
      <p:cxnSp>
        <p:nvCxnSpPr>
          <p:cNvPr id="393" name="392 Conector recto"/>
          <p:cNvCxnSpPr>
            <a:stCxn id="391" idx="2"/>
            <a:endCxn id="392" idx="0"/>
          </p:cNvCxnSpPr>
          <p:nvPr/>
        </p:nvCxnSpPr>
        <p:spPr>
          <a:xfrm>
            <a:off x="4152900" y="7048501"/>
            <a:ext cx="560" cy="812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Rectángulo 35"/>
          <p:cNvSpPr/>
          <p:nvPr/>
        </p:nvSpPr>
        <p:spPr>
          <a:xfrm>
            <a:off x="4914900" y="6765794"/>
            <a:ext cx="895350" cy="28270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es un </a:t>
            </a:r>
          </a:p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p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oliedro    </a:t>
            </a:r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417" name="416 Conector recto"/>
          <p:cNvCxnSpPr>
            <a:stCxn id="299" idx="2"/>
            <a:endCxn id="416" idx="0"/>
          </p:cNvCxnSpPr>
          <p:nvPr/>
        </p:nvCxnSpPr>
        <p:spPr>
          <a:xfrm flipH="1">
            <a:off x="5362575" y="6636222"/>
            <a:ext cx="1120" cy="1295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Rectángulo 33"/>
          <p:cNvSpPr/>
          <p:nvPr/>
        </p:nvSpPr>
        <p:spPr>
          <a:xfrm>
            <a:off x="4826156" y="7167859"/>
            <a:ext cx="1073958" cy="8223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delimitado 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por   un polígono, caras triangulares y un punto.    </a:t>
            </a:r>
          </a:p>
        </p:txBody>
      </p:sp>
      <p:cxnSp>
        <p:nvCxnSpPr>
          <p:cNvPr id="422" name="421 Conector recto"/>
          <p:cNvCxnSpPr>
            <a:stCxn id="416" idx="2"/>
            <a:endCxn id="418" idx="0"/>
          </p:cNvCxnSpPr>
          <p:nvPr/>
        </p:nvCxnSpPr>
        <p:spPr>
          <a:xfrm>
            <a:off x="5362575" y="7048501"/>
            <a:ext cx="560" cy="1193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ángulo 35"/>
          <p:cNvSpPr/>
          <p:nvPr/>
        </p:nvSpPr>
        <p:spPr>
          <a:xfrm>
            <a:off x="6124575" y="6775319"/>
            <a:ext cx="895350" cy="28270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es un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sólido   </a:t>
            </a:r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424" name="423 Conector recto"/>
          <p:cNvCxnSpPr>
            <a:stCxn id="331" idx="2"/>
            <a:endCxn id="423" idx="0"/>
          </p:cNvCxnSpPr>
          <p:nvPr/>
        </p:nvCxnSpPr>
        <p:spPr>
          <a:xfrm>
            <a:off x="6563845" y="6665318"/>
            <a:ext cx="8405" cy="1100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Rectángulo 33"/>
          <p:cNvSpPr/>
          <p:nvPr/>
        </p:nvSpPr>
        <p:spPr>
          <a:xfrm>
            <a:off x="6036303" y="7158334"/>
            <a:ext cx="1073958" cy="8223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d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elimitado 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por 2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circunferencias paralelas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de diferente tamaño y una superficie curva     </a:t>
            </a:r>
          </a:p>
        </p:txBody>
      </p:sp>
      <p:cxnSp>
        <p:nvCxnSpPr>
          <p:cNvPr id="426" name="425 Conector recto"/>
          <p:cNvCxnSpPr>
            <a:stCxn id="423" idx="2"/>
            <a:endCxn id="425" idx="0"/>
          </p:cNvCxnSpPr>
          <p:nvPr/>
        </p:nvCxnSpPr>
        <p:spPr>
          <a:xfrm>
            <a:off x="6572250" y="7058026"/>
            <a:ext cx="1032" cy="1003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Rectángulo 35"/>
          <p:cNvSpPr/>
          <p:nvPr/>
        </p:nvSpPr>
        <p:spPr>
          <a:xfrm>
            <a:off x="7372350" y="6794369"/>
            <a:ext cx="895350" cy="28270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es un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sólido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  </a:t>
            </a:r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434" name="433 Conector recto"/>
          <p:cNvCxnSpPr>
            <a:stCxn id="333" idx="2"/>
            <a:endCxn id="433" idx="0"/>
          </p:cNvCxnSpPr>
          <p:nvPr/>
        </p:nvCxnSpPr>
        <p:spPr>
          <a:xfrm>
            <a:off x="7811620" y="6656737"/>
            <a:ext cx="8405" cy="1376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Rectángulo 33"/>
          <p:cNvSpPr/>
          <p:nvPr/>
        </p:nvSpPr>
        <p:spPr>
          <a:xfrm>
            <a:off x="7284550" y="7169910"/>
            <a:ext cx="1073958" cy="8223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delimitado 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por dos polígonos semejantes  paralelos  y n paralelogramos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congruentes    </a:t>
            </a:r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438" name="437 Conector recto"/>
          <p:cNvCxnSpPr>
            <a:stCxn id="433" idx="2"/>
            <a:endCxn id="437" idx="0"/>
          </p:cNvCxnSpPr>
          <p:nvPr/>
        </p:nvCxnSpPr>
        <p:spPr>
          <a:xfrm>
            <a:off x="7820025" y="7077076"/>
            <a:ext cx="1504" cy="928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Rectángulo 35"/>
          <p:cNvSpPr/>
          <p:nvPr/>
        </p:nvSpPr>
        <p:spPr>
          <a:xfrm>
            <a:off x="9426007" y="1396634"/>
            <a:ext cx="1095738" cy="25610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Una aplicaciones se da  en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456" name="Rectángulo 33"/>
          <p:cNvSpPr/>
          <p:nvPr/>
        </p:nvSpPr>
        <p:spPr>
          <a:xfrm>
            <a:off x="9241050" y="1840967"/>
            <a:ext cx="1473211" cy="1046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endParaRPr lang="es-CO" sz="1400" b="1" dirty="0" smtClean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r>
              <a:rPr lang="es-CO" sz="1400" b="1" dirty="0" smtClean="0">
                <a:solidFill>
                  <a:schemeClr val="tx1"/>
                </a:solidFill>
                <a:cs typeface="Arial" pitchFamily="34" charset="0"/>
              </a:rPr>
              <a:t>La </a:t>
            </a:r>
            <a:r>
              <a:rPr lang="es-CO" sz="1400" b="1" dirty="0">
                <a:solidFill>
                  <a:schemeClr val="tx1"/>
                </a:solidFill>
                <a:cs typeface="Arial" pitchFamily="34" charset="0"/>
              </a:rPr>
              <a:t>cartografía </a:t>
            </a:r>
          </a:p>
          <a:p>
            <a:pPr algn="ctr"/>
            <a:endParaRPr lang="es-CO" sz="1400" b="1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458" name="457 Conector recto"/>
          <p:cNvCxnSpPr>
            <a:stCxn id="450" idx="2"/>
            <a:endCxn id="456" idx="0"/>
          </p:cNvCxnSpPr>
          <p:nvPr/>
        </p:nvCxnSpPr>
        <p:spPr>
          <a:xfrm>
            <a:off x="9973876" y="1652736"/>
            <a:ext cx="3780" cy="1882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133 Conector recto"/>
          <p:cNvCxnSpPr>
            <a:stCxn id="122" idx="2"/>
            <a:endCxn id="162" idx="0"/>
          </p:cNvCxnSpPr>
          <p:nvPr/>
        </p:nvCxnSpPr>
        <p:spPr>
          <a:xfrm>
            <a:off x="9981879" y="3259834"/>
            <a:ext cx="770" cy="2033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ángulo 33"/>
          <p:cNvSpPr/>
          <p:nvPr/>
        </p:nvSpPr>
        <p:spPr>
          <a:xfrm>
            <a:off x="9372154" y="3463136"/>
            <a:ext cx="1220990" cy="7400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ES_tradnl" sz="1050" dirty="0" smtClean="0">
                <a:solidFill>
                  <a:schemeClr val="bg1"/>
                </a:solidFill>
              </a:rPr>
              <a:t>La ciencia  que se encarga del estudio y trazado de los mapas  </a:t>
            </a:r>
            <a:endParaRPr lang="es-CO" sz="1050" i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6" name="Rectángulo 35"/>
          <p:cNvSpPr/>
          <p:nvPr/>
        </p:nvSpPr>
        <p:spPr>
          <a:xfrm>
            <a:off x="8567983" y="8534825"/>
            <a:ext cx="756432" cy="20469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s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 forman 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57" name="183 Conector recto"/>
          <p:cNvCxnSpPr>
            <a:stCxn id="271" idx="2"/>
            <a:endCxn id="156" idx="0"/>
          </p:cNvCxnSpPr>
          <p:nvPr/>
        </p:nvCxnSpPr>
        <p:spPr>
          <a:xfrm>
            <a:off x="8944849" y="8402187"/>
            <a:ext cx="1350" cy="1326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ángulo 35"/>
          <p:cNvSpPr/>
          <p:nvPr/>
        </p:nvSpPr>
        <p:spPr>
          <a:xfrm>
            <a:off x="8520661" y="9681056"/>
            <a:ext cx="851682" cy="3195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e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l resultado es  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63" name="183 Conector recto"/>
          <p:cNvCxnSpPr>
            <a:stCxn id="156" idx="2"/>
            <a:endCxn id="175" idx="0"/>
          </p:cNvCxnSpPr>
          <p:nvPr/>
        </p:nvCxnSpPr>
        <p:spPr>
          <a:xfrm flipH="1">
            <a:off x="8944849" y="8739522"/>
            <a:ext cx="1350" cy="2145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183 Conector recto"/>
          <p:cNvCxnSpPr>
            <a:stCxn id="175" idx="2"/>
            <a:endCxn id="161" idx="0"/>
          </p:cNvCxnSpPr>
          <p:nvPr/>
        </p:nvCxnSpPr>
        <p:spPr>
          <a:xfrm>
            <a:off x="8944849" y="9537454"/>
            <a:ext cx="1653" cy="1436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ángulo 33"/>
          <p:cNvSpPr/>
          <p:nvPr/>
        </p:nvSpPr>
        <p:spPr>
          <a:xfrm>
            <a:off x="8501360" y="10147863"/>
            <a:ext cx="895445" cy="5833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m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apa que representa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toda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la tierra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70" name="183 Conector recto"/>
          <p:cNvCxnSpPr>
            <a:stCxn id="161" idx="2"/>
            <a:endCxn id="169" idx="0"/>
          </p:cNvCxnSpPr>
          <p:nvPr/>
        </p:nvCxnSpPr>
        <p:spPr>
          <a:xfrm>
            <a:off x="8946502" y="10000634"/>
            <a:ext cx="2581" cy="1472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ángulo 33"/>
          <p:cNvSpPr/>
          <p:nvPr/>
        </p:nvSpPr>
        <p:spPr>
          <a:xfrm>
            <a:off x="10220236" y="8944239"/>
            <a:ext cx="895445" cy="5833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Utilizando un cono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76" name="Rectángulo 35"/>
          <p:cNvSpPr/>
          <p:nvPr/>
        </p:nvSpPr>
        <p:spPr>
          <a:xfrm>
            <a:off x="10283719" y="8524997"/>
            <a:ext cx="756432" cy="20469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s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 forman 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77" name="183 Conector recto"/>
          <p:cNvCxnSpPr>
            <a:stCxn id="272" idx="2"/>
            <a:endCxn id="176" idx="0"/>
          </p:cNvCxnSpPr>
          <p:nvPr/>
        </p:nvCxnSpPr>
        <p:spPr>
          <a:xfrm>
            <a:off x="10656583" y="8404086"/>
            <a:ext cx="5352" cy="1209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ángulo 35"/>
          <p:cNvSpPr/>
          <p:nvPr/>
        </p:nvSpPr>
        <p:spPr>
          <a:xfrm>
            <a:off x="10243771" y="9671228"/>
            <a:ext cx="851682" cy="3195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e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l resultado es  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85" name="183 Conector recto"/>
          <p:cNvCxnSpPr>
            <a:stCxn id="176" idx="2"/>
            <a:endCxn id="173" idx="0"/>
          </p:cNvCxnSpPr>
          <p:nvPr/>
        </p:nvCxnSpPr>
        <p:spPr>
          <a:xfrm>
            <a:off x="10661935" y="8729694"/>
            <a:ext cx="6024" cy="2145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183 Conector recto"/>
          <p:cNvCxnSpPr>
            <a:stCxn id="173" idx="2"/>
            <a:endCxn id="182" idx="0"/>
          </p:cNvCxnSpPr>
          <p:nvPr/>
        </p:nvCxnSpPr>
        <p:spPr>
          <a:xfrm>
            <a:off x="10667959" y="9527626"/>
            <a:ext cx="1653" cy="1436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ángulo 33"/>
          <p:cNvSpPr/>
          <p:nvPr/>
        </p:nvSpPr>
        <p:spPr>
          <a:xfrm>
            <a:off x="10224470" y="10138035"/>
            <a:ext cx="895445" cy="5833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m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apa que representa una  parte de la tierra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91" name="183 Conector recto"/>
          <p:cNvCxnSpPr>
            <a:stCxn id="182" idx="2"/>
            <a:endCxn id="190" idx="0"/>
          </p:cNvCxnSpPr>
          <p:nvPr/>
        </p:nvCxnSpPr>
        <p:spPr>
          <a:xfrm>
            <a:off x="10669612" y="9990806"/>
            <a:ext cx="2581" cy="1472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ángulo 33"/>
          <p:cNvSpPr/>
          <p:nvPr/>
        </p:nvSpPr>
        <p:spPr>
          <a:xfrm>
            <a:off x="11980203" y="8956533"/>
            <a:ext cx="895445" cy="5833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Utilizando un plano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95" name="Rectángulo 35"/>
          <p:cNvSpPr/>
          <p:nvPr/>
        </p:nvSpPr>
        <p:spPr>
          <a:xfrm>
            <a:off x="12051060" y="8537291"/>
            <a:ext cx="756432" cy="20469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s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 forman 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97" name="183 Conector recto"/>
          <p:cNvCxnSpPr>
            <a:endCxn id="195" idx="0"/>
          </p:cNvCxnSpPr>
          <p:nvPr/>
        </p:nvCxnSpPr>
        <p:spPr>
          <a:xfrm>
            <a:off x="12427926" y="8404653"/>
            <a:ext cx="1350" cy="1326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ángulo 35"/>
          <p:cNvSpPr/>
          <p:nvPr/>
        </p:nvSpPr>
        <p:spPr>
          <a:xfrm>
            <a:off x="12003738" y="9683522"/>
            <a:ext cx="851682" cy="3195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e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l resultado es  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99" name="183 Conector recto"/>
          <p:cNvCxnSpPr>
            <a:stCxn id="195" idx="2"/>
            <a:endCxn id="194" idx="0"/>
          </p:cNvCxnSpPr>
          <p:nvPr/>
        </p:nvCxnSpPr>
        <p:spPr>
          <a:xfrm flipH="1">
            <a:off x="12427926" y="8741988"/>
            <a:ext cx="1350" cy="2145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183 Conector recto"/>
          <p:cNvCxnSpPr>
            <a:stCxn id="194" idx="2"/>
            <a:endCxn id="198" idx="0"/>
          </p:cNvCxnSpPr>
          <p:nvPr/>
        </p:nvCxnSpPr>
        <p:spPr>
          <a:xfrm>
            <a:off x="12427926" y="9539920"/>
            <a:ext cx="1653" cy="1436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ángulo 33"/>
          <p:cNvSpPr/>
          <p:nvPr/>
        </p:nvSpPr>
        <p:spPr>
          <a:xfrm>
            <a:off x="11984437" y="10150329"/>
            <a:ext cx="895445" cy="5833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m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apa que representa una parte de la tierra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04" name="183 Conector recto"/>
          <p:cNvCxnSpPr>
            <a:stCxn id="198" idx="2"/>
            <a:endCxn id="202" idx="0"/>
          </p:cNvCxnSpPr>
          <p:nvPr/>
        </p:nvCxnSpPr>
        <p:spPr>
          <a:xfrm>
            <a:off x="12429579" y="10003100"/>
            <a:ext cx="2581" cy="1472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3865</TotalTime>
  <Words>277</Words>
  <Application>Microsoft Office PowerPoint</Application>
  <PresentationFormat>Personalizado</PresentationFormat>
  <Paragraphs>76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Cristhian Andres Bello Rivera</cp:lastModifiedBy>
  <cp:revision>225</cp:revision>
  <cp:lastPrinted>2015-06-25T22:36:16Z</cp:lastPrinted>
  <dcterms:created xsi:type="dcterms:W3CDTF">2015-05-14T14:12:36Z</dcterms:created>
  <dcterms:modified xsi:type="dcterms:W3CDTF">2016-03-30T15:10:54Z</dcterms:modified>
</cp:coreProperties>
</file>