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 autoAdjust="0"/>
  </p:normalViewPr>
  <p:slideViewPr>
    <p:cSldViewPr snapToGrid="0">
      <p:cViewPr>
        <p:scale>
          <a:sx n="70" d="100"/>
          <a:sy n="70" d="100"/>
        </p:scale>
        <p:origin x="-1296" y="-6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0A08-1B99-4BC7-97BB-C662AFB9EC0D}" type="datetimeFigureOut">
              <a:rPr lang="es-CO" smtClean="0"/>
              <a:t>22/12/15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516E-94BF-455D-941E-F8CBFBAEC85B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184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0A08-1B99-4BC7-97BB-C662AFB9EC0D}" type="datetimeFigureOut">
              <a:rPr lang="es-CO" smtClean="0"/>
              <a:t>22/12/15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516E-94BF-455D-941E-F8CBFBAEC85B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616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0A08-1B99-4BC7-97BB-C662AFB9EC0D}" type="datetimeFigureOut">
              <a:rPr lang="es-CO" smtClean="0"/>
              <a:t>22/12/15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516E-94BF-455D-941E-F8CBFBAEC85B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707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0A08-1B99-4BC7-97BB-C662AFB9EC0D}" type="datetimeFigureOut">
              <a:rPr lang="es-CO" smtClean="0"/>
              <a:t>22/12/15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516E-94BF-455D-941E-F8CBFBAEC85B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947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0A08-1B99-4BC7-97BB-C662AFB9EC0D}" type="datetimeFigureOut">
              <a:rPr lang="es-CO" smtClean="0"/>
              <a:t>22/12/15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516E-94BF-455D-941E-F8CBFBAEC85B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814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0A08-1B99-4BC7-97BB-C662AFB9EC0D}" type="datetimeFigureOut">
              <a:rPr lang="es-CO" smtClean="0"/>
              <a:t>22/12/15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516E-94BF-455D-941E-F8CBFBAEC85B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395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0A08-1B99-4BC7-97BB-C662AFB9EC0D}" type="datetimeFigureOut">
              <a:rPr lang="es-CO" smtClean="0"/>
              <a:t>22/12/15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516E-94BF-455D-941E-F8CBFBAEC85B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93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0A08-1B99-4BC7-97BB-C662AFB9EC0D}" type="datetimeFigureOut">
              <a:rPr lang="es-CO" smtClean="0"/>
              <a:t>22/12/15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516E-94BF-455D-941E-F8CBFBAEC85B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360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0A08-1B99-4BC7-97BB-C662AFB9EC0D}" type="datetimeFigureOut">
              <a:rPr lang="es-CO" smtClean="0"/>
              <a:t>22/12/15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516E-94BF-455D-941E-F8CBFBAEC85B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980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0A08-1B99-4BC7-97BB-C662AFB9EC0D}" type="datetimeFigureOut">
              <a:rPr lang="es-CO" smtClean="0"/>
              <a:t>22/12/15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516E-94BF-455D-941E-F8CBFBAEC85B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815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0A08-1B99-4BC7-97BB-C662AFB9EC0D}" type="datetimeFigureOut">
              <a:rPr lang="es-CO" smtClean="0"/>
              <a:t>22/12/15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516E-94BF-455D-941E-F8CBFBAEC85B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036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30A08-1B99-4BC7-97BB-C662AFB9EC0D}" type="datetimeFigureOut">
              <a:rPr lang="es-CO" smtClean="0"/>
              <a:t>22/12/15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4516E-94BF-455D-941E-F8CBFBAEC85B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7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640506" y="452236"/>
            <a:ext cx="2761488" cy="310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LIMITES</a:t>
            </a:r>
            <a:endParaRPr lang="es-CO" b="1" dirty="0"/>
          </a:p>
        </p:txBody>
      </p:sp>
      <p:sp>
        <p:nvSpPr>
          <p:cNvPr id="36" name="Rectángulo 35"/>
          <p:cNvSpPr/>
          <p:nvPr/>
        </p:nvSpPr>
        <p:spPr>
          <a:xfrm>
            <a:off x="1572040" y="1839721"/>
            <a:ext cx="1439672" cy="3192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Formaliza las ideas de</a:t>
            </a:r>
            <a:endParaRPr lang="es-CO" sz="1100" dirty="0"/>
          </a:p>
        </p:txBody>
      </p:sp>
      <p:sp>
        <p:nvSpPr>
          <p:cNvPr id="37" name="Rectángulo 36"/>
          <p:cNvSpPr/>
          <p:nvPr/>
        </p:nvSpPr>
        <p:spPr>
          <a:xfrm>
            <a:off x="2806643" y="1759532"/>
            <a:ext cx="1412970" cy="2377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100" dirty="0"/>
          </a:p>
        </p:txBody>
      </p:sp>
      <p:sp>
        <p:nvSpPr>
          <p:cNvPr id="40" name="Rectángulo 39"/>
          <p:cNvSpPr/>
          <p:nvPr/>
        </p:nvSpPr>
        <p:spPr>
          <a:xfrm>
            <a:off x="10432143" y="3416966"/>
            <a:ext cx="1433283" cy="447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1" dirty="0" smtClean="0"/>
              <a:t>Indeterminados</a:t>
            </a:r>
            <a:endParaRPr lang="es-CO" sz="1200" b="1" dirty="0"/>
          </a:p>
        </p:txBody>
      </p:sp>
      <p:sp>
        <p:nvSpPr>
          <p:cNvPr id="41" name="Rectángulo 40"/>
          <p:cNvSpPr/>
          <p:nvPr/>
        </p:nvSpPr>
        <p:spPr>
          <a:xfrm>
            <a:off x="8635998" y="3392714"/>
            <a:ext cx="1636559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1" dirty="0" smtClean="0"/>
              <a:t>Determinados</a:t>
            </a:r>
            <a:endParaRPr lang="es-CO" sz="1200" b="1" dirty="0"/>
          </a:p>
        </p:txBody>
      </p:sp>
      <p:cxnSp>
        <p:nvCxnSpPr>
          <p:cNvPr id="42" name="Conector angular 41"/>
          <p:cNvCxnSpPr/>
          <p:nvPr/>
        </p:nvCxnSpPr>
        <p:spPr>
          <a:xfrm rot="5400000">
            <a:off x="9542031" y="2396069"/>
            <a:ext cx="1475270" cy="5325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Conector angular 42"/>
          <p:cNvCxnSpPr/>
          <p:nvPr/>
        </p:nvCxnSpPr>
        <p:spPr>
          <a:xfrm rot="16200000" flipH="1">
            <a:off x="10151195" y="2319446"/>
            <a:ext cx="1492262" cy="702779"/>
          </a:xfrm>
          <a:prstGeom prst="bentConnector3">
            <a:avLst>
              <a:gd name="adj1" fmla="val 4938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Conector angular 63"/>
          <p:cNvCxnSpPr>
            <a:stCxn id="4" idx="2"/>
          </p:cNvCxnSpPr>
          <p:nvPr/>
        </p:nvCxnSpPr>
        <p:spPr>
          <a:xfrm rot="16200000" flipH="1">
            <a:off x="7864940" y="-1080559"/>
            <a:ext cx="909878" cy="45972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Conector recto de flecha 158"/>
          <p:cNvCxnSpPr/>
          <p:nvPr/>
        </p:nvCxnSpPr>
        <p:spPr>
          <a:xfrm>
            <a:off x="11148785" y="4445000"/>
            <a:ext cx="9072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ctángulo 81"/>
          <p:cNvSpPr/>
          <p:nvPr/>
        </p:nvSpPr>
        <p:spPr>
          <a:xfrm>
            <a:off x="9943161" y="1701832"/>
            <a:ext cx="1439672" cy="3192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Puden ser</a:t>
            </a:r>
            <a:endParaRPr lang="es-CO" sz="1100" dirty="0"/>
          </a:p>
        </p:txBody>
      </p:sp>
      <p:cxnSp>
        <p:nvCxnSpPr>
          <p:cNvPr id="116" name="Conector recto de flecha 115"/>
          <p:cNvCxnSpPr/>
          <p:nvPr/>
        </p:nvCxnSpPr>
        <p:spPr>
          <a:xfrm>
            <a:off x="5842000" y="743857"/>
            <a:ext cx="18145" cy="780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5" name="Rectángulo 144"/>
          <p:cNvSpPr/>
          <p:nvPr/>
        </p:nvSpPr>
        <p:spPr>
          <a:xfrm>
            <a:off x="5136197" y="1494642"/>
            <a:ext cx="1412970" cy="2377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Se calculo por</a:t>
            </a:r>
            <a:endParaRPr lang="es-CO" sz="1100" dirty="0"/>
          </a:p>
        </p:txBody>
      </p:sp>
      <p:sp>
        <p:nvSpPr>
          <p:cNvPr id="150" name="Rectángulo 149"/>
          <p:cNvSpPr/>
          <p:nvPr/>
        </p:nvSpPr>
        <p:spPr>
          <a:xfrm>
            <a:off x="2472651" y="3351653"/>
            <a:ext cx="1355492" cy="4583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1" dirty="0" smtClean="0"/>
              <a:t>Infinitamente pequeño</a:t>
            </a:r>
            <a:endParaRPr lang="es-CO" sz="1400" b="1" dirty="0"/>
          </a:p>
        </p:txBody>
      </p:sp>
      <p:sp>
        <p:nvSpPr>
          <p:cNvPr id="153" name="Rectángulo 152"/>
          <p:cNvSpPr/>
          <p:nvPr/>
        </p:nvSpPr>
        <p:spPr>
          <a:xfrm>
            <a:off x="762000" y="3351654"/>
            <a:ext cx="1455131" cy="458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1" dirty="0" smtClean="0"/>
              <a:t>Infinitamente Grande</a:t>
            </a:r>
            <a:endParaRPr lang="es-CO" sz="1400" b="1" dirty="0"/>
          </a:p>
        </p:txBody>
      </p:sp>
      <p:cxnSp>
        <p:nvCxnSpPr>
          <p:cNvPr id="155" name="Conector angular 154"/>
          <p:cNvCxnSpPr/>
          <p:nvPr/>
        </p:nvCxnSpPr>
        <p:spPr>
          <a:xfrm rot="5400000">
            <a:off x="1452510" y="2483030"/>
            <a:ext cx="1157520" cy="5457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6" name="Conector angular 155"/>
          <p:cNvCxnSpPr/>
          <p:nvPr/>
        </p:nvCxnSpPr>
        <p:spPr>
          <a:xfrm rot="16200000" flipH="1">
            <a:off x="2097964" y="2365186"/>
            <a:ext cx="1192651" cy="7802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7" name="Rectángulo 156"/>
          <p:cNvSpPr/>
          <p:nvPr/>
        </p:nvSpPr>
        <p:spPr>
          <a:xfrm>
            <a:off x="1084580" y="4264504"/>
            <a:ext cx="1183276" cy="5687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 smtClean="0"/>
              <a:t>Limites al infinito</a:t>
            </a:r>
            <a:endParaRPr lang="es-CO" sz="1400" dirty="0"/>
          </a:p>
        </p:txBody>
      </p:sp>
      <p:sp>
        <p:nvSpPr>
          <p:cNvPr id="158" name="Rectángulo 157"/>
          <p:cNvSpPr/>
          <p:nvPr/>
        </p:nvSpPr>
        <p:spPr>
          <a:xfrm>
            <a:off x="2527081" y="4343889"/>
            <a:ext cx="1083346" cy="5800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 smtClean="0"/>
              <a:t>Limites</a:t>
            </a:r>
            <a:r>
              <a:rPr lang="es-CO" sz="1200" dirty="0" smtClean="0"/>
              <a:t> </a:t>
            </a:r>
            <a:r>
              <a:rPr lang="es-CO" sz="1400" dirty="0" smtClean="0"/>
              <a:t>puntuales</a:t>
            </a:r>
            <a:endParaRPr lang="es-CO" sz="1400" dirty="0"/>
          </a:p>
        </p:txBody>
      </p:sp>
      <p:cxnSp>
        <p:nvCxnSpPr>
          <p:cNvPr id="160" name="Conector recto de flecha 159"/>
          <p:cNvCxnSpPr/>
          <p:nvPr/>
        </p:nvCxnSpPr>
        <p:spPr>
          <a:xfrm flipH="1">
            <a:off x="1748790" y="3762830"/>
            <a:ext cx="11068" cy="501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Conector recto de flecha 165"/>
          <p:cNvCxnSpPr/>
          <p:nvPr/>
        </p:nvCxnSpPr>
        <p:spPr>
          <a:xfrm>
            <a:off x="3005254" y="3780972"/>
            <a:ext cx="6461" cy="580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Rectángulo 170"/>
          <p:cNvSpPr/>
          <p:nvPr/>
        </p:nvSpPr>
        <p:spPr>
          <a:xfrm>
            <a:off x="2534337" y="5512288"/>
            <a:ext cx="1083346" cy="5800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 smtClean="0"/>
              <a:t>Limites laterales</a:t>
            </a:r>
            <a:endParaRPr lang="es-CO" sz="1400" dirty="0"/>
          </a:p>
        </p:txBody>
      </p:sp>
      <p:cxnSp>
        <p:nvCxnSpPr>
          <p:cNvPr id="172" name="Conector recto de flecha 171"/>
          <p:cNvCxnSpPr/>
          <p:nvPr/>
        </p:nvCxnSpPr>
        <p:spPr>
          <a:xfrm>
            <a:off x="3048796" y="4913094"/>
            <a:ext cx="6461" cy="580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Rectángulo 173"/>
          <p:cNvSpPr/>
          <p:nvPr/>
        </p:nvSpPr>
        <p:spPr>
          <a:xfrm>
            <a:off x="6035932" y="3322620"/>
            <a:ext cx="1330068" cy="432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1" dirty="0" smtClean="0"/>
              <a:t>Propiedades</a:t>
            </a:r>
            <a:endParaRPr lang="es-CO" sz="1400" b="1" dirty="0"/>
          </a:p>
        </p:txBody>
      </p:sp>
      <p:sp>
        <p:nvSpPr>
          <p:cNvPr id="176" name="Rectángulo 175"/>
          <p:cNvSpPr/>
          <p:nvPr/>
        </p:nvSpPr>
        <p:spPr>
          <a:xfrm>
            <a:off x="4408714" y="3322621"/>
            <a:ext cx="1371697" cy="414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1" dirty="0" smtClean="0"/>
              <a:t>Aproximaci</a:t>
            </a:r>
            <a:r>
              <a:rPr lang="es-CO" sz="1400" b="1" dirty="0" smtClean="0"/>
              <a:t>ón</a:t>
            </a:r>
            <a:endParaRPr lang="es-CO" sz="1200" b="1" dirty="0"/>
          </a:p>
        </p:txBody>
      </p:sp>
      <p:cxnSp>
        <p:nvCxnSpPr>
          <p:cNvPr id="178" name="Conector angular 177"/>
          <p:cNvCxnSpPr/>
          <p:nvPr/>
        </p:nvCxnSpPr>
        <p:spPr>
          <a:xfrm rot="5400000">
            <a:off x="4850312" y="2301723"/>
            <a:ext cx="1475270" cy="5325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9" name="Conector angular 178"/>
          <p:cNvCxnSpPr/>
          <p:nvPr/>
        </p:nvCxnSpPr>
        <p:spPr>
          <a:xfrm rot="16200000" flipH="1">
            <a:off x="5459476" y="2225100"/>
            <a:ext cx="1492262" cy="702779"/>
          </a:xfrm>
          <a:prstGeom prst="bentConnector3">
            <a:avLst>
              <a:gd name="adj1" fmla="val 4938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1" name="Rectángulo 180"/>
          <p:cNvSpPr/>
          <p:nvPr/>
        </p:nvSpPr>
        <p:spPr>
          <a:xfrm>
            <a:off x="5551715" y="4815119"/>
            <a:ext cx="1640113" cy="15602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CO" sz="1400" dirty="0" smtClean="0"/>
              <a:t>Suma</a:t>
            </a:r>
          </a:p>
          <a:p>
            <a:pPr marL="171450" indent="-171450">
              <a:buFont typeface="Arial"/>
              <a:buChar char="•"/>
            </a:pPr>
            <a:r>
              <a:rPr lang="es-CO" sz="1400" dirty="0" smtClean="0"/>
              <a:t>Resta</a:t>
            </a:r>
          </a:p>
          <a:p>
            <a:pPr marL="171450" indent="-171450">
              <a:buFont typeface="Arial"/>
              <a:buChar char="•"/>
            </a:pPr>
            <a:r>
              <a:rPr lang="es-CO" sz="1400" dirty="0" smtClean="0"/>
              <a:t>Multiplicaci</a:t>
            </a:r>
            <a:r>
              <a:rPr lang="es-CO" sz="1400" dirty="0" smtClean="0"/>
              <a:t>ón</a:t>
            </a:r>
          </a:p>
          <a:p>
            <a:pPr marL="171450" indent="-171450">
              <a:buFont typeface="Arial"/>
              <a:buChar char="•"/>
            </a:pPr>
            <a:r>
              <a:rPr lang="es-CO" sz="1400" dirty="0" smtClean="0"/>
              <a:t>División</a:t>
            </a:r>
          </a:p>
          <a:p>
            <a:pPr marL="171450" indent="-171450">
              <a:buFont typeface="Arial"/>
              <a:buChar char="•"/>
            </a:pPr>
            <a:r>
              <a:rPr lang="es-CO" sz="1400" dirty="0" smtClean="0"/>
              <a:t>Composición</a:t>
            </a:r>
            <a:endParaRPr lang="es-CO" sz="1400" dirty="0" smtClean="0"/>
          </a:p>
          <a:p>
            <a:pPr algn="ctr"/>
            <a:endParaRPr lang="es-CO" sz="1200" dirty="0"/>
          </a:p>
        </p:txBody>
      </p:sp>
      <p:cxnSp>
        <p:nvCxnSpPr>
          <p:cNvPr id="182" name="Conector recto de flecha 181"/>
          <p:cNvCxnSpPr>
            <a:stCxn id="184" idx="2"/>
          </p:cNvCxnSpPr>
          <p:nvPr/>
        </p:nvCxnSpPr>
        <p:spPr>
          <a:xfrm>
            <a:off x="6560195" y="4360535"/>
            <a:ext cx="7520" cy="465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4" name="Rectángulo 183"/>
          <p:cNvSpPr/>
          <p:nvPr/>
        </p:nvSpPr>
        <p:spPr>
          <a:xfrm>
            <a:off x="5982413" y="4122107"/>
            <a:ext cx="1155564" cy="2384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Entre ellas</a:t>
            </a:r>
            <a:endParaRPr lang="es-CO" sz="1100" dirty="0"/>
          </a:p>
        </p:txBody>
      </p:sp>
      <p:cxnSp>
        <p:nvCxnSpPr>
          <p:cNvPr id="185" name="Conector recto de flecha 184"/>
          <p:cNvCxnSpPr/>
          <p:nvPr/>
        </p:nvCxnSpPr>
        <p:spPr>
          <a:xfrm>
            <a:off x="6559924" y="3726589"/>
            <a:ext cx="7791" cy="482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9" name="Rectángulo 208"/>
          <p:cNvSpPr/>
          <p:nvPr/>
        </p:nvSpPr>
        <p:spPr>
          <a:xfrm>
            <a:off x="10403115" y="4894944"/>
            <a:ext cx="1640113" cy="15602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CO" sz="1600" dirty="0" smtClean="0"/>
              <a:t>0/0</a:t>
            </a:r>
          </a:p>
          <a:p>
            <a:pPr marL="171450" indent="-171450">
              <a:buFont typeface="Arial"/>
              <a:buChar char="•"/>
            </a:pPr>
            <a:r>
              <a:rPr lang="es-CO" sz="1600" dirty="0" smtClean="0"/>
              <a:t>∞/∞</a:t>
            </a:r>
          </a:p>
          <a:p>
            <a:pPr marL="171450" indent="-171450">
              <a:buFont typeface="Arial"/>
              <a:buChar char="•"/>
            </a:pPr>
            <a:r>
              <a:rPr lang="es-CO" sz="1600" dirty="0" smtClean="0"/>
              <a:t>∞.0</a:t>
            </a:r>
          </a:p>
          <a:p>
            <a:pPr marL="171450" indent="-171450">
              <a:buFont typeface="Arial"/>
              <a:buChar char="•"/>
            </a:pPr>
            <a:r>
              <a:rPr lang="es-CO" sz="1600" dirty="0" smtClean="0"/>
              <a:t>∞-∞</a:t>
            </a:r>
          </a:p>
          <a:p>
            <a:endParaRPr lang="es-CO" sz="1600" dirty="0" smtClean="0"/>
          </a:p>
          <a:p>
            <a:pPr algn="ctr"/>
            <a:endParaRPr lang="es-CO" sz="1400" dirty="0"/>
          </a:p>
        </p:txBody>
      </p:sp>
      <p:sp>
        <p:nvSpPr>
          <p:cNvPr id="223" name="Forma libre 222"/>
          <p:cNvSpPr/>
          <p:nvPr/>
        </p:nvSpPr>
        <p:spPr>
          <a:xfrm>
            <a:off x="2286000" y="707572"/>
            <a:ext cx="3320143" cy="1143000"/>
          </a:xfrm>
          <a:custGeom>
            <a:avLst/>
            <a:gdLst>
              <a:gd name="connsiteX0" fmla="*/ 3120571 w 3120571"/>
              <a:gd name="connsiteY0" fmla="*/ 0 h 1124857"/>
              <a:gd name="connsiteX1" fmla="*/ 3120571 w 3120571"/>
              <a:gd name="connsiteY1" fmla="*/ 471715 h 1124857"/>
              <a:gd name="connsiteX2" fmla="*/ 18143 w 3120571"/>
              <a:gd name="connsiteY2" fmla="*/ 489857 h 1124857"/>
              <a:gd name="connsiteX3" fmla="*/ 0 w 3120571"/>
              <a:gd name="connsiteY3" fmla="*/ 1124857 h 1124857"/>
              <a:gd name="connsiteX4" fmla="*/ 0 w 3120571"/>
              <a:gd name="connsiteY4" fmla="*/ 1124857 h 1124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0571" h="1124857">
                <a:moveTo>
                  <a:pt x="3120571" y="0"/>
                </a:moveTo>
                <a:lnTo>
                  <a:pt x="3120571" y="471715"/>
                </a:lnTo>
                <a:lnTo>
                  <a:pt x="18143" y="489857"/>
                </a:lnTo>
                <a:lnTo>
                  <a:pt x="0" y="1124857"/>
                </a:lnTo>
                <a:lnTo>
                  <a:pt x="0" y="1124857"/>
                </a:ln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4" name="Conector recto de flecha 223"/>
          <p:cNvCxnSpPr/>
          <p:nvPr/>
        </p:nvCxnSpPr>
        <p:spPr>
          <a:xfrm>
            <a:off x="9269185" y="4434115"/>
            <a:ext cx="9072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5" name="Rectángulo 224"/>
          <p:cNvSpPr/>
          <p:nvPr/>
        </p:nvSpPr>
        <p:spPr>
          <a:xfrm>
            <a:off x="8523516" y="4884058"/>
            <a:ext cx="820056" cy="18469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CO" sz="1600" dirty="0"/>
              <a:t>0/∞</a:t>
            </a:r>
            <a:endParaRPr lang="es-CO" sz="1600" dirty="0" smtClean="0"/>
          </a:p>
          <a:p>
            <a:pPr marL="171450" indent="-171450">
              <a:buFont typeface="Arial"/>
              <a:buChar char="•"/>
            </a:pPr>
            <a:r>
              <a:rPr lang="es-CO" sz="1600" dirty="0" smtClean="0"/>
              <a:t>∞/0</a:t>
            </a:r>
          </a:p>
          <a:p>
            <a:pPr marL="171450" indent="-171450">
              <a:buFont typeface="Arial"/>
              <a:buChar char="•"/>
            </a:pPr>
            <a:r>
              <a:rPr lang="es-CO" sz="1600" dirty="0"/>
              <a:t>∞. ∞</a:t>
            </a:r>
            <a:endParaRPr lang="es-CO" sz="1600" dirty="0" smtClean="0"/>
          </a:p>
          <a:p>
            <a:pPr marL="171450" indent="-171450">
              <a:buFont typeface="Arial"/>
              <a:buChar char="•"/>
            </a:pPr>
            <a:r>
              <a:rPr lang="es-CO" sz="1600" dirty="0" smtClean="0"/>
              <a:t>∞+∞</a:t>
            </a:r>
          </a:p>
          <a:p>
            <a:pPr marL="171450" indent="-171450">
              <a:buFont typeface="Arial"/>
              <a:buChar char="•"/>
            </a:pPr>
            <a:r>
              <a:rPr lang="es-CO" sz="1600" dirty="0" smtClean="0"/>
              <a:t>L/M</a:t>
            </a:r>
          </a:p>
          <a:p>
            <a:pPr marL="171450" indent="-171450">
              <a:buFont typeface="Arial"/>
              <a:buChar char="•"/>
            </a:pPr>
            <a:r>
              <a:rPr lang="es-CO" sz="1600" dirty="0" smtClean="0"/>
              <a:t>L/0</a:t>
            </a:r>
          </a:p>
          <a:p>
            <a:endParaRPr lang="es-CO" sz="1600" dirty="0" smtClean="0"/>
          </a:p>
          <a:p>
            <a:pPr algn="ctr"/>
            <a:endParaRPr lang="es-CO" sz="1400" dirty="0"/>
          </a:p>
        </p:txBody>
      </p:sp>
      <p:sp>
        <p:nvSpPr>
          <p:cNvPr id="226" name="Rectángulo 225"/>
          <p:cNvSpPr/>
          <p:nvPr/>
        </p:nvSpPr>
        <p:spPr>
          <a:xfrm>
            <a:off x="8674833" y="4220078"/>
            <a:ext cx="1155564" cy="2384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Entre ellas</a:t>
            </a:r>
            <a:endParaRPr lang="es-CO" sz="1100" dirty="0"/>
          </a:p>
        </p:txBody>
      </p:sp>
      <p:cxnSp>
        <p:nvCxnSpPr>
          <p:cNvPr id="227" name="Conector recto de flecha 226"/>
          <p:cNvCxnSpPr/>
          <p:nvPr/>
        </p:nvCxnSpPr>
        <p:spPr>
          <a:xfrm>
            <a:off x="9252344" y="3824560"/>
            <a:ext cx="7791" cy="482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8" name="Rectángulo 227"/>
          <p:cNvSpPr/>
          <p:nvPr/>
        </p:nvSpPr>
        <p:spPr>
          <a:xfrm>
            <a:off x="10543562" y="4220078"/>
            <a:ext cx="1155564" cy="2384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Entre ellas</a:t>
            </a:r>
            <a:endParaRPr lang="es-CO" sz="1100" dirty="0"/>
          </a:p>
        </p:txBody>
      </p:sp>
      <p:cxnSp>
        <p:nvCxnSpPr>
          <p:cNvPr id="229" name="Conector recto de flecha 228"/>
          <p:cNvCxnSpPr/>
          <p:nvPr/>
        </p:nvCxnSpPr>
        <p:spPr>
          <a:xfrm>
            <a:off x="11121073" y="3824560"/>
            <a:ext cx="7791" cy="482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3" name="Rectángulo 232"/>
          <p:cNvSpPr/>
          <p:nvPr/>
        </p:nvSpPr>
        <p:spPr>
          <a:xfrm>
            <a:off x="9347207" y="4891314"/>
            <a:ext cx="820056" cy="18469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CO" sz="1600" dirty="0"/>
              <a:t>0/L</a:t>
            </a:r>
          </a:p>
          <a:p>
            <a:pPr marL="171450" indent="-171450">
              <a:buFont typeface="Arial"/>
              <a:buChar char="•"/>
            </a:pPr>
            <a:r>
              <a:rPr lang="es-CO" sz="1600" dirty="0"/>
              <a:t>L+M</a:t>
            </a:r>
          </a:p>
          <a:p>
            <a:pPr marL="171450" indent="-171450">
              <a:buFont typeface="Arial"/>
              <a:buChar char="•"/>
            </a:pPr>
            <a:r>
              <a:rPr lang="es-CO" sz="1600" dirty="0"/>
              <a:t>L+∞</a:t>
            </a:r>
          </a:p>
          <a:p>
            <a:pPr marL="171450" indent="-171450">
              <a:buFont typeface="Arial"/>
              <a:buChar char="•"/>
            </a:pPr>
            <a:r>
              <a:rPr lang="es-CO" sz="1600" dirty="0"/>
              <a:t>L-</a:t>
            </a:r>
            <a:r>
              <a:rPr lang="es-CO" sz="1600" dirty="0" smtClean="0"/>
              <a:t>∞</a:t>
            </a:r>
          </a:p>
          <a:p>
            <a:pPr marL="171450" indent="-171450">
              <a:buFont typeface="Arial"/>
              <a:buChar char="•"/>
            </a:pPr>
            <a:r>
              <a:rPr lang="es-CO" sz="1600" dirty="0" smtClean="0"/>
              <a:t>0.L</a:t>
            </a:r>
          </a:p>
          <a:p>
            <a:pPr marL="171450" indent="-171450">
              <a:buFont typeface="Arial"/>
              <a:buChar char="•"/>
            </a:pPr>
            <a:r>
              <a:rPr lang="es-CO" sz="1600" dirty="0" smtClean="0"/>
              <a:t>L+0</a:t>
            </a:r>
            <a:endParaRPr lang="es-CO" sz="1600" dirty="0" smtClean="0"/>
          </a:p>
          <a:p>
            <a:pPr algn="ctr"/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36505435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84</Words>
  <Application>Microsoft Macintosh PowerPoint</Application>
  <PresentationFormat>Personalizado</PresentationFormat>
  <Paragraphs>37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miguel muñoz vera</dc:creator>
  <cp:lastModifiedBy>Yeison  Sanchez</cp:lastModifiedBy>
  <cp:revision>24</cp:revision>
  <dcterms:created xsi:type="dcterms:W3CDTF">2015-07-23T14:59:17Z</dcterms:created>
  <dcterms:modified xsi:type="dcterms:W3CDTF">2015-12-22T23:07:10Z</dcterms:modified>
</cp:coreProperties>
</file>