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25/11/2015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Expresiones algebraicas</a:t>
            </a:r>
            <a:endParaRPr lang="es-ES" sz="1600" dirty="0"/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869942" y="1058407"/>
            <a:ext cx="1733897" cy="7219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Combinaciones de números y letras unidas mediante operaciones aritméticas</a:t>
            </a:r>
            <a:endParaRPr lang="es-ES" sz="1200" b="1" dirty="0"/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3258713" y="-1104833"/>
            <a:ext cx="244755" cy="337372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1188944" y="2005532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identifica</a:t>
            </a:r>
            <a:endParaRPr lang="es-ES" sz="900" dirty="0"/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451917" y="2801380"/>
            <a:ext cx="675247" cy="4614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</a:rPr>
              <a:t>p</a:t>
            </a:r>
            <a:r>
              <a:rPr lang="es-ES" sz="900" dirty="0" smtClean="0">
                <a:solidFill>
                  <a:schemeClr val="bg1"/>
                </a:solidFill>
              </a:rPr>
              <a:t>arte literal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454110" y="3677167"/>
            <a:ext cx="835702" cy="8321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c</a:t>
            </a:r>
            <a:r>
              <a:rPr lang="es-ES" sz="900" dirty="0" smtClean="0">
                <a:solidFill>
                  <a:schemeClr val="tx1"/>
                </a:solidFill>
              </a:rPr>
              <a:t>orresponde a las letras de la expresión algebraica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30" name="CuadroTexto 129" descr="Conector entre nodos" title="conector"/>
          <p:cNvSpPr txBox="1"/>
          <p:nvPr/>
        </p:nvSpPr>
        <p:spPr>
          <a:xfrm>
            <a:off x="1171647" y="72050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son</a:t>
            </a:r>
            <a:endParaRPr lang="es-ES" sz="900" dirty="0"/>
          </a:p>
        </p:txBody>
      </p:sp>
      <p:cxnSp>
        <p:nvCxnSpPr>
          <p:cNvPr id="132" name="Conector angular 131"/>
          <p:cNvCxnSpPr>
            <a:stCxn id="130" idx="2"/>
            <a:endCxn id="5" idx="0"/>
          </p:cNvCxnSpPr>
          <p:nvPr/>
        </p:nvCxnSpPr>
        <p:spPr>
          <a:xfrm rot="16200000" flipH="1">
            <a:off x="1681340" y="1002855"/>
            <a:ext cx="107075" cy="40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uadroTexto 273" descr="Conector entre nodos" title="conector"/>
          <p:cNvSpPr txBox="1"/>
          <p:nvPr/>
        </p:nvSpPr>
        <p:spPr>
          <a:xfrm>
            <a:off x="4038789" y="69355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clasifican en</a:t>
            </a:r>
            <a:endParaRPr lang="es-ES" sz="900" dirty="0"/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7377824" y="1091947"/>
            <a:ext cx="1540749" cy="636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Expresar en términos generales relaciones entre cantidades</a:t>
            </a:r>
            <a:endParaRPr lang="es-ES" sz="1200" b="1" dirty="0"/>
          </a:p>
        </p:txBody>
      </p:sp>
      <p:cxnSp>
        <p:nvCxnSpPr>
          <p:cNvPr id="336" name="Conector angular 335"/>
          <p:cNvCxnSpPr/>
          <p:nvPr/>
        </p:nvCxnSpPr>
        <p:spPr>
          <a:xfrm rot="16200000" flipH="1">
            <a:off x="6423294" y="-1161466"/>
            <a:ext cx="314563" cy="3480157"/>
          </a:xfrm>
          <a:prstGeom prst="bentConnector3">
            <a:avLst>
              <a:gd name="adj1" fmla="val 5000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CuadroTexto 360" descr="Conector entre nodos" title="conector"/>
          <p:cNvSpPr txBox="1"/>
          <p:nvPr/>
        </p:nvSpPr>
        <p:spPr>
          <a:xfrm>
            <a:off x="7670538" y="74569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irven para</a:t>
            </a:r>
            <a:endParaRPr lang="es-ES" sz="900" dirty="0"/>
          </a:p>
        </p:txBody>
      </p:sp>
      <p:cxnSp>
        <p:nvCxnSpPr>
          <p:cNvPr id="362" name="Conector angular 361"/>
          <p:cNvCxnSpPr>
            <a:stCxn id="361" idx="2"/>
            <a:endCxn id="335" idx="0"/>
          </p:cNvCxnSpPr>
          <p:nvPr/>
        </p:nvCxnSpPr>
        <p:spPr>
          <a:xfrm rot="5400000">
            <a:off x="8132269" y="992462"/>
            <a:ext cx="115416" cy="835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134" descr="Nodo de segundo nivel" title="Nodo02"/>
          <p:cNvSpPr/>
          <p:nvPr/>
        </p:nvSpPr>
        <p:spPr>
          <a:xfrm>
            <a:off x="1307735" y="2790976"/>
            <a:ext cx="757138" cy="55039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</a:rPr>
              <a:t>p</a:t>
            </a:r>
            <a:r>
              <a:rPr lang="es-ES" sz="900" dirty="0" smtClean="0">
                <a:solidFill>
                  <a:schemeClr val="bg1"/>
                </a:solidFill>
              </a:rPr>
              <a:t>arte numérica            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148" name="Rectángulo 147" descr="Nodo de tercer nivel" title="Nodo03"/>
          <p:cNvSpPr/>
          <p:nvPr/>
        </p:nvSpPr>
        <p:spPr>
          <a:xfrm>
            <a:off x="1441482" y="3645300"/>
            <a:ext cx="835702" cy="8640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e</a:t>
            </a:r>
            <a:r>
              <a:rPr lang="es-ES" sz="900" dirty="0" smtClean="0">
                <a:solidFill>
                  <a:schemeClr val="tx1"/>
                </a:solidFill>
              </a:rPr>
              <a:t>s el coeficiente que acompaña la parte literal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6" name="Rectángulo 175" descr="Nodo de primer nivel" title="Nodo01"/>
          <p:cNvSpPr/>
          <p:nvPr/>
        </p:nvSpPr>
        <p:spPr>
          <a:xfrm>
            <a:off x="4706850" y="1150017"/>
            <a:ext cx="1036231" cy="236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Polinomios</a:t>
            </a:r>
            <a:endParaRPr lang="es-ES" sz="1200" b="1" dirty="0"/>
          </a:p>
        </p:txBody>
      </p:sp>
      <p:sp>
        <p:nvSpPr>
          <p:cNvPr id="185" name="CuadroTexto 184" descr="Conector entre nodos" title="conector"/>
          <p:cNvSpPr txBox="1"/>
          <p:nvPr/>
        </p:nvSpPr>
        <p:spPr>
          <a:xfrm>
            <a:off x="3219604" y="153638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que son</a:t>
            </a:r>
            <a:endParaRPr lang="es-ES" sz="900" dirty="0"/>
          </a:p>
        </p:txBody>
      </p:sp>
      <p:sp>
        <p:nvSpPr>
          <p:cNvPr id="232" name="Rectángulo 231" descr="Nodo de segundo nivel" title="Nodo02"/>
          <p:cNvSpPr/>
          <p:nvPr/>
        </p:nvSpPr>
        <p:spPr>
          <a:xfrm>
            <a:off x="3219604" y="2037895"/>
            <a:ext cx="1364746" cy="4856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expresiones algebraicas de un solo término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277" name="CuadroTexto 276" descr="Conector entre nodos" title="conector"/>
          <p:cNvSpPr txBox="1"/>
          <p:nvPr/>
        </p:nvSpPr>
        <p:spPr>
          <a:xfrm>
            <a:off x="6626827" y="3271476"/>
            <a:ext cx="112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definen operaciones como</a:t>
            </a:r>
            <a:endParaRPr lang="es-ES" sz="900" dirty="0"/>
          </a:p>
        </p:txBody>
      </p:sp>
      <p:sp>
        <p:nvSpPr>
          <p:cNvPr id="374" name="CuadroTexto 373" descr="Conector entre nodos" title="conector"/>
          <p:cNvSpPr txBox="1"/>
          <p:nvPr/>
        </p:nvSpPr>
        <p:spPr>
          <a:xfrm>
            <a:off x="3503806" y="2921169"/>
            <a:ext cx="111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caracterizan porque</a:t>
            </a:r>
            <a:endParaRPr lang="es-ES" sz="900" dirty="0"/>
          </a:p>
        </p:txBody>
      </p:sp>
      <p:sp>
        <p:nvSpPr>
          <p:cNvPr id="377" name="Rectángulo 376" descr="Nodo de tercer nivel" title="Nodo03"/>
          <p:cNvSpPr/>
          <p:nvPr/>
        </p:nvSpPr>
        <p:spPr>
          <a:xfrm>
            <a:off x="3516535" y="3733491"/>
            <a:ext cx="1136982" cy="6222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l</a:t>
            </a:r>
            <a:r>
              <a:rPr lang="es-CO" sz="900" dirty="0" smtClean="0">
                <a:solidFill>
                  <a:schemeClr val="tx1"/>
                </a:solidFill>
              </a:rPr>
              <a:t>os términos están separados por signos de adición o sustracción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90" name="Rectángulo 389" descr="Nodo de segundo nivel" title="Nodo02"/>
          <p:cNvSpPr/>
          <p:nvPr/>
        </p:nvSpPr>
        <p:spPr>
          <a:xfrm>
            <a:off x="6880007" y="3747076"/>
            <a:ext cx="711456" cy="3186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adición y sustracción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458" name="Rectángulo 457" descr="Nodo de tercer nivel" title="Nodo03"/>
          <p:cNvSpPr/>
          <p:nvPr/>
        </p:nvSpPr>
        <p:spPr>
          <a:xfrm>
            <a:off x="8052959" y="3529829"/>
            <a:ext cx="846909" cy="626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se adicionan o sustraen los términos semejantes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459" name="Rectángulo 458" descr="Nodo de tercer nivel" title="Nodo03"/>
          <p:cNvSpPr/>
          <p:nvPr/>
        </p:nvSpPr>
        <p:spPr>
          <a:xfrm>
            <a:off x="7992200" y="4287170"/>
            <a:ext cx="1004523" cy="566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>
                <a:solidFill>
                  <a:schemeClr val="tx1"/>
                </a:solidFill>
              </a:rPr>
              <a:t>se aplica la propiedad distributiva de la multiplicación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460" name="Rectángulo 459" descr="Nodo de tercer nivel" title="Nodo03"/>
          <p:cNvSpPr/>
          <p:nvPr/>
        </p:nvSpPr>
        <p:spPr>
          <a:xfrm>
            <a:off x="5004599" y="5536718"/>
            <a:ext cx="1355796" cy="372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se aplica el algoritmo de la división aritmética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461" name="Rectángulo 460" descr="Nodo de tercer nivel" title="Nodo03"/>
          <p:cNvSpPr/>
          <p:nvPr/>
        </p:nvSpPr>
        <p:spPr>
          <a:xfrm>
            <a:off x="6548282" y="5536718"/>
            <a:ext cx="996529" cy="383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se aplica la división sintética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462" name="Rectángulo 461" descr="Nodo de tercer nivel" title="Nodo03"/>
          <p:cNvSpPr/>
          <p:nvPr/>
        </p:nvSpPr>
        <p:spPr>
          <a:xfrm>
            <a:off x="7670538" y="5541132"/>
            <a:ext cx="1355796" cy="571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se utiliza el teorema del residuo para hallar el resto de una división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88" name="Rectángulo 87" descr="Nodo de segundo nivel" title="Nodo02"/>
          <p:cNvSpPr/>
          <p:nvPr/>
        </p:nvSpPr>
        <p:spPr>
          <a:xfrm>
            <a:off x="2245444" y="2801380"/>
            <a:ext cx="600252" cy="1939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signo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118" name="Rectángulo 117" descr="Nodo de tercer nivel" title="Nodo03"/>
          <p:cNvSpPr/>
          <p:nvPr/>
        </p:nvSpPr>
        <p:spPr>
          <a:xfrm>
            <a:off x="2428854" y="3645300"/>
            <a:ext cx="835702" cy="8640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a expresión puede tener signo positivo o negativo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36" name="Rectángulo 135" descr="Nodo de primer nivel" title="Nodo01"/>
          <p:cNvSpPr/>
          <p:nvPr/>
        </p:nvSpPr>
        <p:spPr>
          <a:xfrm>
            <a:off x="3276335" y="1086408"/>
            <a:ext cx="1036231" cy="236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Monomios</a:t>
            </a:r>
            <a:endParaRPr lang="es-ES" sz="1200" b="1" dirty="0"/>
          </a:p>
        </p:txBody>
      </p:sp>
      <p:sp>
        <p:nvSpPr>
          <p:cNvPr id="150" name="Rectángulo 149" descr="Nodo de segundo nivel" title="Nodo02"/>
          <p:cNvSpPr/>
          <p:nvPr/>
        </p:nvSpPr>
        <p:spPr>
          <a:xfrm>
            <a:off x="4754278" y="2038954"/>
            <a:ext cx="1037016" cy="7364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expresiones algebraicas que contienen dos o más términos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153" name="CuadroTexto 152" descr="Conector entre nodos" title="conector"/>
          <p:cNvSpPr txBox="1"/>
          <p:nvPr/>
        </p:nvSpPr>
        <p:spPr>
          <a:xfrm>
            <a:off x="4560066" y="1523082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que son</a:t>
            </a:r>
            <a:endParaRPr lang="es-ES" sz="900" dirty="0"/>
          </a:p>
        </p:txBody>
      </p:sp>
      <p:sp>
        <p:nvSpPr>
          <p:cNvPr id="156" name="Rectángulo 155" descr="Nodo de primer nivel" title="Nodo01"/>
          <p:cNvSpPr/>
          <p:nvPr/>
        </p:nvSpPr>
        <p:spPr>
          <a:xfrm>
            <a:off x="6090639" y="1130697"/>
            <a:ext cx="1036231" cy="50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Expresiones que no son polinomios</a:t>
            </a:r>
            <a:endParaRPr lang="es-ES" sz="1200" b="1" dirty="0"/>
          </a:p>
        </p:txBody>
      </p:sp>
      <p:sp>
        <p:nvSpPr>
          <p:cNvPr id="157" name="Rectángulo 156" descr="Nodo de segundo nivel" title="Nodo02"/>
          <p:cNvSpPr/>
          <p:nvPr/>
        </p:nvSpPr>
        <p:spPr>
          <a:xfrm>
            <a:off x="6013078" y="2126259"/>
            <a:ext cx="1364746" cy="7338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expresiones algebraicas que contienen radicales, exponentes negativos o exponentes fraccionarios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162" name="Rectángulo 161" descr="Nodo de tercer nivel" title="Nodo03"/>
          <p:cNvSpPr/>
          <p:nvPr/>
        </p:nvSpPr>
        <p:spPr>
          <a:xfrm>
            <a:off x="5305024" y="3700648"/>
            <a:ext cx="1243258" cy="4420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términos semejantes</a:t>
            </a:r>
            <a:endParaRPr lang="es-ES" sz="900" dirty="0">
              <a:solidFill>
                <a:schemeClr val="tx1"/>
              </a:solidFill>
            </a:endParaRP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si </a:t>
            </a:r>
            <a:r>
              <a:rPr lang="es-ES" sz="900" dirty="0">
                <a:solidFill>
                  <a:schemeClr val="tx1"/>
                </a:solidFill>
              </a:rPr>
              <a:t>tienen la misma parte </a:t>
            </a:r>
            <a:r>
              <a:rPr lang="es-ES" sz="900" dirty="0" smtClean="0">
                <a:solidFill>
                  <a:schemeClr val="tx1"/>
                </a:solidFill>
              </a:rPr>
              <a:t>literal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64" name="Rectángulo 163" descr="Nodo de tercer nivel" title="Nodo03"/>
          <p:cNvSpPr/>
          <p:nvPr/>
        </p:nvSpPr>
        <p:spPr>
          <a:xfrm>
            <a:off x="5290939" y="4527967"/>
            <a:ext cx="1069407" cy="4162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opuestos</a:t>
            </a:r>
            <a:endParaRPr lang="es-ES" sz="900" dirty="0">
              <a:solidFill>
                <a:schemeClr val="tx1"/>
              </a:solidFill>
            </a:endParaRP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c</a:t>
            </a:r>
            <a:r>
              <a:rPr lang="es-ES" sz="900" dirty="0" smtClean="0">
                <a:solidFill>
                  <a:schemeClr val="tx1"/>
                </a:solidFill>
              </a:rPr>
              <a:t>uando </a:t>
            </a:r>
            <a:r>
              <a:rPr lang="es-ES" sz="900" i="1" dirty="0">
                <a:solidFill>
                  <a:schemeClr val="tx1"/>
                </a:solidFill>
              </a:rPr>
              <a:t>P(x) = -P(x)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2" name="CuadroTexto 171" descr="Conector entre nodos" title="conector"/>
          <p:cNvSpPr txBox="1"/>
          <p:nvPr/>
        </p:nvSpPr>
        <p:spPr>
          <a:xfrm>
            <a:off x="4843855" y="330939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identifican</a:t>
            </a:r>
            <a:endParaRPr lang="es-ES" sz="900" dirty="0"/>
          </a:p>
        </p:txBody>
      </p:sp>
      <p:sp>
        <p:nvSpPr>
          <p:cNvPr id="174" name="Rectángulo 173" descr="Nodo de segundo nivel" title="Nodo02"/>
          <p:cNvSpPr/>
          <p:nvPr/>
        </p:nvSpPr>
        <p:spPr>
          <a:xfrm>
            <a:off x="6880005" y="4256748"/>
            <a:ext cx="905096" cy="3186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multiplicación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5" name="Rectángulo 174" descr="Nodo de segundo nivel" title="Nodo02"/>
          <p:cNvSpPr/>
          <p:nvPr/>
        </p:nvSpPr>
        <p:spPr>
          <a:xfrm>
            <a:off x="6880005" y="4813159"/>
            <a:ext cx="638395" cy="3186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d</a:t>
            </a:r>
            <a:r>
              <a:rPr lang="es-ES" sz="900" dirty="0" smtClean="0">
                <a:solidFill>
                  <a:schemeClr val="tx1"/>
                </a:solidFill>
              </a:rPr>
              <a:t>ivisión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77" name="Conector angular 176"/>
          <p:cNvCxnSpPr/>
          <p:nvPr/>
        </p:nvCxnSpPr>
        <p:spPr>
          <a:xfrm rot="5400000">
            <a:off x="4104365" y="545714"/>
            <a:ext cx="199585" cy="8194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angular 191"/>
          <p:cNvCxnSpPr/>
          <p:nvPr/>
        </p:nvCxnSpPr>
        <p:spPr>
          <a:xfrm>
            <a:off x="4588916" y="960771"/>
            <a:ext cx="1022833" cy="1892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angular 196"/>
          <p:cNvCxnSpPr>
            <a:endCxn id="156" idx="0"/>
          </p:cNvCxnSpPr>
          <p:nvPr/>
        </p:nvCxnSpPr>
        <p:spPr>
          <a:xfrm>
            <a:off x="5131842" y="960771"/>
            <a:ext cx="1476913" cy="16992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CuadroTexto 199" descr="Conector entre nodos" title="conector"/>
          <p:cNvSpPr txBox="1"/>
          <p:nvPr/>
        </p:nvSpPr>
        <p:spPr>
          <a:xfrm>
            <a:off x="6058537" y="175194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que son</a:t>
            </a:r>
            <a:endParaRPr lang="es-ES" sz="900" dirty="0"/>
          </a:p>
        </p:txBody>
      </p:sp>
      <p:cxnSp>
        <p:nvCxnSpPr>
          <p:cNvPr id="128" name="Conector recto 127"/>
          <p:cNvCxnSpPr/>
          <p:nvPr/>
        </p:nvCxnSpPr>
        <p:spPr>
          <a:xfrm>
            <a:off x="789540" y="2530417"/>
            <a:ext cx="18825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ector recto 130"/>
          <p:cNvCxnSpPr/>
          <p:nvPr/>
        </p:nvCxnSpPr>
        <p:spPr>
          <a:xfrm>
            <a:off x="771794" y="2530417"/>
            <a:ext cx="9525" cy="270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 flipH="1">
            <a:off x="1688685" y="2530417"/>
            <a:ext cx="11084" cy="260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 flipH="1">
            <a:off x="2659685" y="2520013"/>
            <a:ext cx="12433" cy="270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Conector recto 222"/>
          <p:cNvCxnSpPr/>
          <p:nvPr/>
        </p:nvCxnSpPr>
        <p:spPr>
          <a:xfrm>
            <a:off x="1705735" y="3355542"/>
            <a:ext cx="4763" cy="2755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Conector recto 233"/>
          <p:cNvCxnSpPr/>
          <p:nvPr/>
        </p:nvCxnSpPr>
        <p:spPr>
          <a:xfrm flipH="1">
            <a:off x="816654" y="3262854"/>
            <a:ext cx="1" cy="414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Conector recto 239"/>
          <p:cNvCxnSpPr/>
          <p:nvPr/>
        </p:nvCxnSpPr>
        <p:spPr>
          <a:xfrm flipH="1">
            <a:off x="2628900" y="3025092"/>
            <a:ext cx="16188" cy="625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Conector recto 243"/>
          <p:cNvCxnSpPr>
            <a:stCxn id="185" idx="2"/>
          </p:cNvCxnSpPr>
          <p:nvPr/>
        </p:nvCxnSpPr>
        <p:spPr>
          <a:xfrm flipH="1">
            <a:off x="3780819" y="1767219"/>
            <a:ext cx="1" cy="270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Conector recto 246"/>
          <p:cNvCxnSpPr>
            <a:endCxn id="185" idx="0"/>
          </p:cNvCxnSpPr>
          <p:nvPr/>
        </p:nvCxnSpPr>
        <p:spPr>
          <a:xfrm>
            <a:off x="3780820" y="1344183"/>
            <a:ext cx="0" cy="192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Conector recto 248"/>
          <p:cNvCxnSpPr/>
          <p:nvPr/>
        </p:nvCxnSpPr>
        <p:spPr>
          <a:xfrm>
            <a:off x="5109018" y="1410335"/>
            <a:ext cx="0" cy="192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Conector recto 249"/>
          <p:cNvCxnSpPr/>
          <p:nvPr/>
        </p:nvCxnSpPr>
        <p:spPr>
          <a:xfrm flipH="1">
            <a:off x="5139724" y="1759533"/>
            <a:ext cx="1" cy="270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Conector recto 250"/>
          <p:cNvCxnSpPr/>
          <p:nvPr/>
        </p:nvCxnSpPr>
        <p:spPr>
          <a:xfrm>
            <a:off x="6619753" y="1635363"/>
            <a:ext cx="0" cy="192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Conector recto 251"/>
          <p:cNvCxnSpPr/>
          <p:nvPr/>
        </p:nvCxnSpPr>
        <p:spPr>
          <a:xfrm>
            <a:off x="6632895" y="1949988"/>
            <a:ext cx="0" cy="192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recto 189"/>
          <p:cNvCxnSpPr/>
          <p:nvPr/>
        </p:nvCxnSpPr>
        <p:spPr>
          <a:xfrm>
            <a:off x="3901977" y="2588817"/>
            <a:ext cx="0" cy="373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onector recto 192"/>
          <p:cNvCxnSpPr/>
          <p:nvPr/>
        </p:nvCxnSpPr>
        <p:spPr>
          <a:xfrm>
            <a:off x="3901977" y="3359848"/>
            <a:ext cx="0" cy="373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Conector angular 202"/>
          <p:cNvCxnSpPr/>
          <p:nvPr/>
        </p:nvCxnSpPr>
        <p:spPr>
          <a:xfrm rot="5400000">
            <a:off x="4769849" y="4201843"/>
            <a:ext cx="892535" cy="175917"/>
          </a:xfrm>
          <a:prstGeom prst="bentConnector3">
            <a:avLst>
              <a:gd name="adj1" fmla="val 151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Conector recto 207"/>
          <p:cNvCxnSpPr>
            <a:endCxn id="164" idx="1"/>
          </p:cNvCxnSpPr>
          <p:nvPr/>
        </p:nvCxnSpPr>
        <p:spPr>
          <a:xfrm>
            <a:off x="5124368" y="4736069"/>
            <a:ext cx="1665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ector recto 242"/>
          <p:cNvCxnSpPr>
            <a:stCxn id="172" idx="2"/>
            <a:endCxn id="172" idx="2"/>
          </p:cNvCxnSpPr>
          <p:nvPr/>
        </p:nvCxnSpPr>
        <p:spPr>
          <a:xfrm>
            <a:off x="5402442" y="35402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 recto 245"/>
          <p:cNvCxnSpPr>
            <a:stCxn id="172" idx="2"/>
            <a:endCxn id="172" idx="2"/>
          </p:cNvCxnSpPr>
          <p:nvPr/>
        </p:nvCxnSpPr>
        <p:spPr>
          <a:xfrm>
            <a:off x="5402442" y="35402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ector recto 256"/>
          <p:cNvCxnSpPr>
            <a:stCxn id="172" idx="2"/>
            <a:endCxn id="172" idx="2"/>
          </p:cNvCxnSpPr>
          <p:nvPr/>
        </p:nvCxnSpPr>
        <p:spPr>
          <a:xfrm>
            <a:off x="5402442" y="35402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ector angular 284"/>
          <p:cNvCxnSpPr/>
          <p:nvPr/>
        </p:nvCxnSpPr>
        <p:spPr>
          <a:xfrm rot="5400000">
            <a:off x="4996103" y="3603413"/>
            <a:ext cx="482089" cy="181924"/>
          </a:xfrm>
          <a:prstGeom prst="bentConnector3">
            <a:avLst>
              <a:gd name="adj1" fmla="val 1641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ector angular 312"/>
          <p:cNvCxnSpPr/>
          <p:nvPr/>
        </p:nvCxnSpPr>
        <p:spPr>
          <a:xfrm>
            <a:off x="5674137" y="3068481"/>
            <a:ext cx="1400466" cy="17950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Conector angular 318"/>
          <p:cNvCxnSpPr/>
          <p:nvPr/>
        </p:nvCxnSpPr>
        <p:spPr>
          <a:xfrm>
            <a:off x="5121281" y="2835572"/>
            <a:ext cx="552856" cy="23933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Conector angular 320"/>
          <p:cNvCxnSpPr/>
          <p:nvPr/>
        </p:nvCxnSpPr>
        <p:spPr>
          <a:xfrm rot="5400000">
            <a:off x="5396040" y="3101109"/>
            <a:ext cx="156439" cy="143633"/>
          </a:xfrm>
          <a:prstGeom prst="bentConnector3">
            <a:avLst>
              <a:gd name="adj1" fmla="val -1088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Conector angular 341"/>
          <p:cNvCxnSpPr>
            <a:endCxn id="390" idx="1"/>
          </p:cNvCxnSpPr>
          <p:nvPr/>
        </p:nvCxnSpPr>
        <p:spPr>
          <a:xfrm rot="16200000" flipH="1">
            <a:off x="6712184" y="3738590"/>
            <a:ext cx="212038" cy="12360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Conector angular 343"/>
          <p:cNvCxnSpPr>
            <a:endCxn id="174" idx="1"/>
          </p:cNvCxnSpPr>
          <p:nvPr/>
        </p:nvCxnSpPr>
        <p:spPr>
          <a:xfrm rot="16200000" flipH="1">
            <a:off x="6566903" y="4102983"/>
            <a:ext cx="502598" cy="12360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Conector angular 345"/>
          <p:cNvCxnSpPr>
            <a:endCxn id="175" idx="1"/>
          </p:cNvCxnSpPr>
          <p:nvPr/>
        </p:nvCxnSpPr>
        <p:spPr>
          <a:xfrm rot="16200000" flipH="1">
            <a:off x="6535582" y="4628073"/>
            <a:ext cx="564222" cy="12462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Conector angular 349"/>
          <p:cNvCxnSpPr>
            <a:stCxn id="277" idx="2"/>
          </p:cNvCxnSpPr>
          <p:nvPr/>
        </p:nvCxnSpPr>
        <p:spPr>
          <a:xfrm rot="5400000">
            <a:off x="6932666" y="3463523"/>
            <a:ext cx="78092" cy="4326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onector angular 357"/>
          <p:cNvCxnSpPr>
            <a:stCxn id="390" idx="3"/>
            <a:endCxn id="458" idx="1"/>
          </p:cNvCxnSpPr>
          <p:nvPr/>
        </p:nvCxnSpPr>
        <p:spPr>
          <a:xfrm flipV="1">
            <a:off x="7591463" y="3842843"/>
            <a:ext cx="461496" cy="6357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Conector angular 359"/>
          <p:cNvCxnSpPr>
            <a:stCxn id="174" idx="3"/>
            <a:endCxn id="459" idx="1"/>
          </p:cNvCxnSpPr>
          <p:nvPr/>
        </p:nvCxnSpPr>
        <p:spPr>
          <a:xfrm>
            <a:off x="7785101" y="4416085"/>
            <a:ext cx="207099" cy="15424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Conector angular 364"/>
          <p:cNvCxnSpPr>
            <a:endCxn id="175" idx="2"/>
          </p:cNvCxnSpPr>
          <p:nvPr/>
        </p:nvCxnSpPr>
        <p:spPr>
          <a:xfrm flipV="1">
            <a:off x="5402442" y="5131833"/>
            <a:ext cx="1796761" cy="17174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Conector angular 366"/>
          <p:cNvCxnSpPr/>
          <p:nvPr/>
        </p:nvCxnSpPr>
        <p:spPr>
          <a:xfrm>
            <a:off x="7180968" y="5301348"/>
            <a:ext cx="1385998" cy="239784"/>
          </a:xfrm>
          <a:prstGeom prst="bentConnector3">
            <a:avLst>
              <a:gd name="adj1" fmla="val 8711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Conector recto 385"/>
          <p:cNvCxnSpPr/>
          <p:nvPr/>
        </p:nvCxnSpPr>
        <p:spPr>
          <a:xfrm>
            <a:off x="5402442" y="5303581"/>
            <a:ext cx="0" cy="219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Conector recto 387"/>
          <p:cNvCxnSpPr/>
          <p:nvPr/>
        </p:nvCxnSpPr>
        <p:spPr>
          <a:xfrm>
            <a:off x="7208637" y="5310228"/>
            <a:ext cx="0" cy="235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recto 78"/>
          <p:cNvCxnSpPr>
            <a:stCxn id="5" idx="2"/>
            <a:endCxn id="19" idx="0"/>
          </p:cNvCxnSpPr>
          <p:nvPr/>
        </p:nvCxnSpPr>
        <p:spPr>
          <a:xfrm>
            <a:off x="1736891" y="1780396"/>
            <a:ext cx="13269" cy="225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/>
          <p:cNvCxnSpPr>
            <a:stCxn id="19" idx="2"/>
          </p:cNvCxnSpPr>
          <p:nvPr/>
        </p:nvCxnSpPr>
        <p:spPr>
          <a:xfrm>
            <a:off x="1750160" y="2236364"/>
            <a:ext cx="0" cy="302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1678</TotalTime>
  <Words>174</Words>
  <Application>Microsoft Office PowerPoint</Application>
  <PresentationFormat>Carta (216 x 279 mm)</PresentationFormat>
  <Paragraphs>38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Edgar Josué Malagón Montaña</cp:lastModifiedBy>
  <cp:revision>53</cp:revision>
  <cp:lastPrinted>2015-06-25T22:36:16Z</cp:lastPrinted>
  <dcterms:created xsi:type="dcterms:W3CDTF">2015-05-14T14:12:36Z</dcterms:created>
  <dcterms:modified xsi:type="dcterms:W3CDTF">2015-11-25T23:20:42Z</dcterms:modified>
</cp:coreProperties>
</file>