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4061" autoAdjust="0"/>
  </p:normalViewPr>
  <p:slideViewPr>
    <p:cSldViewPr snapToGrid="0">
      <p:cViewPr varScale="1">
        <p:scale>
          <a:sx n="68" d="100"/>
          <a:sy n="68" d="100"/>
        </p:scale>
        <p:origin x="581" y="67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4E39E-C930-453F-9AFB-3A30FEE2AAC4}" type="datetimeFigureOut">
              <a:rPr lang="es-CO" smtClean="0"/>
              <a:t>25/03/2016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0913" y="1239838"/>
            <a:ext cx="4892675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51CB9-5DA1-45DF-92C9-EE57AA5664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4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1CB9-5DA1-45DF-92C9-EE57AA56640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75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25/03/2016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>
                <a:solidFill>
                  <a:schemeClr val="tx1"/>
                </a:solidFill>
                <a:cs typeface="Arial" pitchFamily="34" charset="0"/>
              </a:rPr>
              <a:t>Función  exponenciales y funciones logarítmicas   </a:t>
            </a:r>
          </a:p>
        </p:txBody>
      </p:sp>
      <p:sp>
        <p:nvSpPr>
          <p:cNvPr id="326" name="Rectángulo 33"/>
          <p:cNvSpPr/>
          <p:nvPr/>
        </p:nvSpPr>
        <p:spPr>
          <a:xfrm>
            <a:off x="2473668" y="1281967"/>
            <a:ext cx="1960844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Función exponencial  </a:t>
            </a: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define como   </a:t>
            </a: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 flipH="1">
            <a:off x="3453137" y="2061638"/>
            <a:ext cx="953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511826" y="2832225"/>
            <a:ext cx="1882622" cy="5847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0" cy="31676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61355" y="3809964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representar  </a:t>
            </a:r>
          </a:p>
        </p:txBody>
      </p:sp>
      <p:sp>
        <p:nvSpPr>
          <p:cNvPr id="372" name="Rectángulo 33"/>
          <p:cNvSpPr/>
          <p:nvPr/>
        </p:nvSpPr>
        <p:spPr>
          <a:xfrm>
            <a:off x="9134993" y="1287777"/>
            <a:ext cx="1830851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Función logarítmica   </a:t>
            </a:r>
          </a:p>
        </p:txBody>
      </p:sp>
      <p:sp>
        <p:nvSpPr>
          <p:cNvPr id="396" name="Rectángulo 35"/>
          <p:cNvSpPr/>
          <p:nvPr/>
        </p:nvSpPr>
        <p:spPr>
          <a:xfrm>
            <a:off x="2126960" y="5032884"/>
            <a:ext cx="618515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6433" y="-526736"/>
            <a:ext cx="246360" cy="33710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311692" y="-450950"/>
            <a:ext cx="252170" cy="3225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608667" y="4348390"/>
            <a:ext cx="818104" cy="5771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372620" y="3864126"/>
            <a:ext cx="129364" cy="8391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stCxn id="72" idx="2"/>
            <a:endCxn id="396" idx="0"/>
          </p:cNvCxnSpPr>
          <p:nvPr/>
        </p:nvCxnSpPr>
        <p:spPr>
          <a:xfrm>
            <a:off x="2436218" y="4925583"/>
            <a:ext cx="0" cy="107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521944" y="5032884"/>
            <a:ext cx="996125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>
            <a:off x="1017719" y="4925583"/>
            <a:ext cx="2288" cy="107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586294" y="5527381"/>
            <a:ext cx="866959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t" anchorCtr="0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</a:t>
            </a:r>
          </a:p>
          <a:p>
            <a:pPr algn="ctr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 flipH="1">
            <a:off x="1019774" y="5254847"/>
            <a:ext cx="233" cy="27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99724" y="2178812"/>
            <a:ext cx="1095738" cy="26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define como   </a:t>
            </a: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 flipH="1">
            <a:off x="10047593" y="2045770"/>
            <a:ext cx="2826" cy="133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10047593" y="2448789"/>
            <a:ext cx="439" cy="383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2064352" y="4355454"/>
            <a:ext cx="743731" cy="5701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33"/>
          <p:cNvSpPr/>
          <p:nvPr/>
        </p:nvSpPr>
        <p:spPr>
          <a:xfrm>
            <a:off x="9105222" y="2832225"/>
            <a:ext cx="1885619" cy="5897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33"/>
          <p:cNvSpPr/>
          <p:nvPr/>
        </p:nvSpPr>
        <p:spPr>
          <a:xfrm>
            <a:off x="10925444" y="6154277"/>
            <a:ext cx="849761" cy="493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1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gráfica es decreciente   </a:t>
            </a:r>
          </a:p>
          <a:p>
            <a:pPr algn="ctr"/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76" name="160 Conector angular"/>
          <p:cNvCxnSpPr>
            <a:stCxn id="330" idx="2"/>
            <a:endCxn id="363" idx="0"/>
          </p:cNvCxnSpPr>
          <p:nvPr/>
        </p:nvCxnSpPr>
        <p:spPr>
          <a:xfrm rot="5400000">
            <a:off x="2458528" y="2815354"/>
            <a:ext cx="392967" cy="15962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33"/>
          <p:cNvSpPr/>
          <p:nvPr/>
        </p:nvSpPr>
        <p:spPr>
          <a:xfrm>
            <a:off x="3071091" y="4343145"/>
            <a:ext cx="950457" cy="58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dominio: números reales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35"/>
          <p:cNvSpPr/>
          <p:nvPr/>
        </p:nvSpPr>
        <p:spPr>
          <a:xfrm>
            <a:off x="9448052" y="3946530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representar  </a:t>
            </a:r>
          </a:p>
        </p:txBody>
      </p:sp>
      <p:sp>
        <p:nvSpPr>
          <p:cNvPr id="168" name="Rectángulo 35"/>
          <p:cNvSpPr/>
          <p:nvPr/>
        </p:nvSpPr>
        <p:spPr>
          <a:xfrm>
            <a:off x="10319119" y="5568173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69" name="Rectángulo 33"/>
          <p:cNvSpPr/>
          <p:nvPr/>
        </p:nvSpPr>
        <p:spPr>
          <a:xfrm>
            <a:off x="8814761" y="4742967"/>
            <a:ext cx="1088896" cy="6910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170 Conector angular"/>
          <p:cNvCxnSpPr>
            <a:stCxn id="166" idx="2"/>
            <a:endCxn id="169" idx="0"/>
          </p:cNvCxnSpPr>
          <p:nvPr/>
        </p:nvCxnSpPr>
        <p:spPr>
          <a:xfrm rot="5400000">
            <a:off x="9507708" y="4207093"/>
            <a:ext cx="387375" cy="684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166" idx="2"/>
            <a:endCxn id="179" idx="0"/>
          </p:cNvCxnSpPr>
          <p:nvPr/>
        </p:nvCxnSpPr>
        <p:spPr>
          <a:xfrm rot="16200000" flipH="1">
            <a:off x="10260553" y="4138619"/>
            <a:ext cx="387375" cy="8213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5"/>
          <p:cNvSpPr/>
          <p:nvPr/>
        </p:nvSpPr>
        <p:spPr>
          <a:xfrm>
            <a:off x="8859956" y="5614423"/>
            <a:ext cx="996125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 flipH="1">
            <a:off x="9358019" y="5434010"/>
            <a:ext cx="1190" cy="180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3"/>
          <p:cNvSpPr/>
          <p:nvPr/>
        </p:nvSpPr>
        <p:spPr>
          <a:xfrm>
            <a:off x="10266007" y="4742967"/>
            <a:ext cx="1197786" cy="6928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ángulo 33"/>
          <p:cNvSpPr/>
          <p:nvPr/>
        </p:nvSpPr>
        <p:spPr>
          <a:xfrm>
            <a:off x="8831644" y="6011089"/>
            <a:ext cx="1049021" cy="623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t" anchorCtr="0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 logarítmica     </a:t>
            </a:r>
          </a:p>
        </p:txBody>
      </p:sp>
      <p:cxnSp>
        <p:nvCxnSpPr>
          <p:cNvPr id="183" name="182 Conector recto"/>
          <p:cNvCxnSpPr>
            <a:stCxn id="175" idx="2"/>
            <a:endCxn id="181" idx="0"/>
          </p:cNvCxnSpPr>
          <p:nvPr/>
        </p:nvCxnSpPr>
        <p:spPr>
          <a:xfrm flipH="1">
            <a:off x="9356155" y="5836386"/>
            <a:ext cx="1864" cy="174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33"/>
          <p:cNvSpPr/>
          <p:nvPr/>
        </p:nvSpPr>
        <p:spPr>
          <a:xfrm>
            <a:off x="2482347" y="5527381"/>
            <a:ext cx="849761" cy="493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gráfica es decreciente   </a:t>
            </a:r>
          </a:p>
          <a:p>
            <a:pPr algn="ctr"/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7" name="160 Conector angular"/>
          <p:cNvCxnSpPr>
            <a:stCxn id="114" idx="2"/>
            <a:endCxn id="166" idx="0"/>
          </p:cNvCxnSpPr>
          <p:nvPr/>
        </p:nvCxnSpPr>
        <p:spPr>
          <a:xfrm rot="5400000">
            <a:off x="9783510" y="3682007"/>
            <a:ext cx="524595" cy="4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35"/>
          <p:cNvSpPr/>
          <p:nvPr/>
        </p:nvSpPr>
        <p:spPr>
          <a:xfrm>
            <a:off x="11980189" y="3937388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características  son   </a:t>
            </a:r>
          </a:p>
        </p:txBody>
      </p:sp>
      <p:cxnSp>
        <p:nvCxnSpPr>
          <p:cNvPr id="107" name="160 Conector angular"/>
          <p:cNvCxnSpPr>
            <a:stCxn id="114" idx="2"/>
            <a:endCxn id="106" idx="0"/>
          </p:cNvCxnSpPr>
          <p:nvPr/>
        </p:nvCxnSpPr>
        <p:spPr>
          <a:xfrm rot="16200000" flipH="1">
            <a:off x="11054149" y="2415818"/>
            <a:ext cx="515453" cy="25276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35"/>
          <p:cNvSpPr/>
          <p:nvPr/>
        </p:nvSpPr>
        <p:spPr>
          <a:xfrm>
            <a:off x="6439606" y="3805072"/>
            <a:ext cx="1095738" cy="3292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aplicaciones se dan en      </a:t>
            </a:r>
          </a:p>
        </p:txBody>
      </p:sp>
      <p:cxnSp>
        <p:nvCxnSpPr>
          <p:cNvPr id="121" name="120 Conector angular"/>
          <p:cNvCxnSpPr>
            <a:stCxn id="330" idx="2"/>
            <a:endCxn id="115" idx="0"/>
          </p:cNvCxnSpPr>
          <p:nvPr/>
        </p:nvCxnSpPr>
        <p:spPr>
          <a:xfrm rot="16200000" flipH="1">
            <a:off x="5026269" y="1843865"/>
            <a:ext cx="388075" cy="3534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33"/>
          <p:cNvSpPr/>
          <p:nvPr/>
        </p:nvSpPr>
        <p:spPr>
          <a:xfrm>
            <a:off x="6460573" y="4355454"/>
            <a:ext cx="1045689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exponencial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33"/>
          <p:cNvSpPr/>
          <p:nvPr/>
        </p:nvSpPr>
        <p:spPr>
          <a:xfrm>
            <a:off x="6458959" y="4941592"/>
            <a:ext cx="1045689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interés compuesto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33"/>
          <p:cNvSpPr/>
          <p:nvPr/>
        </p:nvSpPr>
        <p:spPr>
          <a:xfrm>
            <a:off x="6461784" y="5508332"/>
            <a:ext cx="1045689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 poblacional 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33"/>
          <p:cNvSpPr/>
          <p:nvPr/>
        </p:nvSpPr>
        <p:spPr>
          <a:xfrm>
            <a:off x="6461777" y="6106483"/>
            <a:ext cx="1045689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decrecimiento exponencial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33"/>
          <p:cNvSpPr/>
          <p:nvPr/>
        </p:nvSpPr>
        <p:spPr>
          <a:xfrm>
            <a:off x="6459679" y="6645275"/>
            <a:ext cx="105709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descomposición radioactiva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129 Conector recto"/>
          <p:cNvCxnSpPr>
            <a:stCxn id="115" idx="2"/>
            <a:endCxn id="125" idx="0"/>
          </p:cNvCxnSpPr>
          <p:nvPr/>
        </p:nvCxnSpPr>
        <p:spPr>
          <a:xfrm flipH="1">
            <a:off x="6983418" y="4134287"/>
            <a:ext cx="4057" cy="221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125" idx="2"/>
            <a:endCxn id="126" idx="0"/>
          </p:cNvCxnSpPr>
          <p:nvPr/>
        </p:nvCxnSpPr>
        <p:spPr>
          <a:xfrm flipH="1">
            <a:off x="6981804" y="4804840"/>
            <a:ext cx="1614" cy="136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stCxn id="126" idx="2"/>
            <a:endCxn id="127" idx="0"/>
          </p:cNvCxnSpPr>
          <p:nvPr/>
        </p:nvCxnSpPr>
        <p:spPr>
          <a:xfrm>
            <a:off x="6981804" y="5390978"/>
            <a:ext cx="2825" cy="117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>
            <a:stCxn id="127" idx="2"/>
            <a:endCxn id="128" idx="0"/>
          </p:cNvCxnSpPr>
          <p:nvPr/>
        </p:nvCxnSpPr>
        <p:spPr>
          <a:xfrm flipH="1">
            <a:off x="6984622" y="5957718"/>
            <a:ext cx="7" cy="148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128" idx="2"/>
            <a:endCxn id="129" idx="0"/>
          </p:cNvCxnSpPr>
          <p:nvPr/>
        </p:nvCxnSpPr>
        <p:spPr>
          <a:xfrm>
            <a:off x="6984622" y="6555869"/>
            <a:ext cx="3606" cy="894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35"/>
          <p:cNvSpPr/>
          <p:nvPr/>
        </p:nvSpPr>
        <p:spPr>
          <a:xfrm>
            <a:off x="7566036" y="3923561"/>
            <a:ext cx="1095738" cy="3621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aplicaciones se dan en      </a:t>
            </a:r>
          </a:p>
        </p:txBody>
      </p:sp>
      <p:sp>
        <p:nvSpPr>
          <p:cNvPr id="119" name="Rectángulo 33"/>
          <p:cNvSpPr/>
          <p:nvPr/>
        </p:nvSpPr>
        <p:spPr>
          <a:xfrm>
            <a:off x="7641196" y="472323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de  temblores 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33"/>
          <p:cNvSpPr/>
          <p:nvPr/>
        </p:nvSpPr>
        <p:spPr>
          <a:xfrm>
            <a:off x="7638676" y="531030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calculo antigüedad  objetos 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33"/>
          <p:cNvSpPr/>
          <p:nvPr/>
        </p:nvSpPr>
        <p:spPr>
          <a:xfrm>
            <a:off x="7638676" y="589968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de la  la acidez pH   </a:t>
            </a:r>
            <a:endParaRPr lang="es-ES_tradnl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131 Conector recto"/>
          <p:cNvCxnSpPr>
            <a:stCxn id="119" idx="2"/>
            <a:endCxn id="120" idx="0"/>
          </p:cNvCxnSpPr>
          <p:nvPr/>
        </p:nvCxnSpPr>
        <p:spPr>
          <a:xfrm flipH="1">
            <a:off x="8113905" y="5172616"/>
            <a:ext cx="2520" cy="137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120" idx="2"/>
            <a:endCxn id="123" idx="0"/>
          </p:cNvCxnSpPr>
          <p:nvPr/>
        </p:nvCxnSpPr>
        <p:spPr>
          <a:xfrm>
            <a:off x="8113905" y="5759695"/>
            <a:ext cx="0" cy="139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116" idx="2"/>
            <a:endCxn id="119" idx="0"/>
          </p:cNvCxnSpPr>
          <p:nvPr/>
        </p:nvCxnSpPr>
        <p:spPr>
          <a:xfrm>
            <a:off x="8113905" y="4285698"/>
            <a:ext cx="2520" cy="437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/>
          <p:cNvSpPr/>
          <p:nvPr/>
        </p:nvSpPr>
        <p:spPr>
          <a:xfrm>
            <a:off x="1557963" y="5527382"/>
            <a:ext cx="849761" cy="493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>
            <a:defPPr>
              <a:defRPr lang="es-ES"/>
            </a:defPPr>
            <a:lvl1pPr marL="0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8411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56822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5233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13645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4205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7046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98878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227289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gráfica es creciente   </a:t>
            </a:r>
          </a:p>
          <a:p>
            <a:pPr algn="ctr"/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1" name="Rectángulo 130"/>
          <p:cNvSpPr/>
          <p:nvPr/>
        </p:nvSpPr>
        <p:spPr>
          <a:xfrm>
            <a:off x="9997881" y="6154277"/>
            <a:ext cx="849761" cy="493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>
            <a:defPPr>
              <a:defRPr lang="es-ES"/>
            </a:defPPr>
            <a:lvl1pPr marL="0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8411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56822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5233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13645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4205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7046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98878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227289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gráfica es creciente   </a:t>
            </a:r>
          </a:p>
          <a:p>
            <a:pPr algn="ctr"/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http://latex.codecogs.com/png.latex?%5Cdpi%7B200%7D%20%5Cfn_jvn%20%5CLARGE%20%5Cbegin%7Bmatrix%7D%20f%3A%5Cmathbb%7BR%7D%5Crightarrow%20%5Cmathbb%7BR%7D%5E&amp;plus;%5C%5C%20f%28x%29%3Da%5Ex%2C%20a%5Cin%20%5Cmathbb%7BR%7D%5E&amp;plus;%2Ca%5Cneq%201%20%5Cend%7Bmatrix%7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55" y="2974604"/>
            <a:ext cx="1344301" cy="3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.codecogs.com/png.latex?%5Cdpi%7B200%7D%20%5Cfn_jvn%20%5CLARGE%20%5Cbegin%7Bmatrix%7D%20f%3A%5Cmathbb%7BR%7D%5Crightarrow%20%5Cmathbb%7BR%7D%5E&amp;plus;%5C%5C%20f%28x%29%3Dlog_ax%2C%20a%5Cin%20%5Cmathbb%7BR%7D%5E&amp;plus;%2C%20a%20%5Cneq%201%20%5Cend%7Bmatrix%7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98" y="2990793"/>
            <a:ext cx="1654673" cy="2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tex.codecogs.com/png.latex?%5Cdpi%7B200%7D%20%5Cfn_jvn%20%5CLARGE%20y%20%3D%20a%5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2" y="5920227"/>
            <a:ext cx="692039" cy="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angular 23"/>
          <p:cNvCxnSpPr>
            <a:stCxn id="124" idx="0"/>
            <a:endCxn id="396" idx="2"/>
          </p:cNvCxnSpPr>
          <p:nvPr/>
        </p:nvCxnSpPr>
        <p:spPr>
          <a:xfrm rot="5400000" flipH="1" flipV="1">
            <a:off x="2101435" y="5192599"/>
            <a:ext cx="216193" cy="45337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363" idx="2"/>
            <a:endCxn id="72" idx="0"/>
          </p:cNvCxnSpPr>
          <p:nvPr/>
        </p:nvCxnSpPr>
        <p:spPr>
          <a:xfrm rot="16200000" flipH="1">
            <a:off x="2078337" y="3997573"/>
            <a:ext cx="136428" cy="579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4113169" y="4342156"/>
            <a:ext cx="950457" cy="5834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rango: números reales positivos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33"/>
          <p:cNvSpPr/>
          <p:nvPr/>
        </p:nvSpPr>
        <p:spPr>
          <a:xfrm>
            <a:off x="5194437" y="4347490"/>
            <a:ext cx="950457" cy="5780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 de corte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ángulo 35"/>
          <p:cNvSpPr/>
          <p:nvPr/>
        </p:nvSpPr>
        <p:spPr>
          <a:xfrm>
            <a:off x="3501764" y="3800691"/>
            <a:ext cx="1191057" cy="3175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características son</a:t>
            </a:r>
          </a:p>
        </p:txBody>
      </p:sp>
      <p:sp>
        <p:nvSpPr>
          <p:cNvPr id="180" name="Rectángulo 33"/>
          <p:cNvSpPr/>
          <p:nvPr/>
        </p:nvSpPr>
        <p:spPr>
          <a:xfrm>
            <a:off x="4526827" y="5530408"/>
            <a:ext cx="88115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eje </a:t>
            </a:r>
            <a:r>
              <a:rPr lang="es-CO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es-CO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2" name="Rectángulo 33"/>
          <p:cNvSpPr/>
          <p:nvPr/>
        </p:nvSpPr>
        <p:spPr>
          <a:xfrm>
            <a:off x="5500674" y="5527382"/>
            <a:ext cx="843296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eje </a:t>
            </a:r>
            <a:r>
              <a:rPr lang="es-CO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tiene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angular 85"/>
          <p:cNvCxnSpPr>
            <a:stCxn id="170" idx="2"/>
            <a:endCxn id="182" idx="0"/>
          </p:cNvCxnSpPr>
          <p:nvPr/>
        </p:nvCxnSpPr>
        <p:spPr>
          <a:xfrm rot="16200000" flipH="1">
            <a:off x="5495096" y="5100155"/>
            <a:ext cx="601797" cy="252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209" idx="0"/>
            <a:endCxn id="178" idx="2"/>
          </p:cNvCxnSpPr>
          <p:nvPr/>
        </p:nvCxnSpPr>
        <p:spPr>
          <a:xfrm rot="5400000" flipH="1" flipV="1">
            <a:off x="3709366" y="3955219"/>
            <a:ext cx="224880" cy="5509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170" idx="0"/>
            <a:endCxn id="178" idx="2"/>
          </p:cNvCxnSpPr>
          <p:nvPr/>
        </p:nvCxnSpPr>
        <p:spPr>
          <a:xfrm rot="16200000" flipV="1">
            <a:off x="4768868" y="3446691"/>
            <a:ext cx="229225" cy="15723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35" idx="0"/>
            <a:endCxn id="178" idx="2"/>
          </p:cNvCxnSpPr>
          <p:nvPr/>
        </p:nvCxnSpPr>
        <p:spPr>
          <a:xfrm rot="16200000" flipV="1">
            <a:off x="4230901" y="3984658"/>
            <a:ext cx="223891" cy="4911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ector angular 580"/>
          <p:cNvCxnSpPr>
            <a:stCxn id="114" idx="2"/>
            <a:endCxn id="116" idx="0"/>
          </p:cNvCxnSpPr>
          <p:nvPr/>
        </p:nvCxnSpPr>
        <p:spPr>
          <a:xfrm rot="5400000">
            <a:off x="8830156" y="2705685"/>
            <a:ext cx="501626" cy="1934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latex.codecogs.com/png.latex?%5Cdpi%7B200%7D%20%5Cfn_jvn%20%5CLARGE%20y%20%3D%20log_a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99" y="6362720"/>
            <a:ext cx="704323" cy="14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1" name="Conector angular 590"/>
          <p:cNvCxnSpPr>
            <a:stCxn id="131" idx="0"/>
            <a:endCxn id="168" idx="2"/>
          </p:cNvCxnSpPr>
          <p:nvPr/>
        </p:nvCxnSpPr>
        <p:spPr>
          <a:xfrm rot="5400000" flipH="1" flipV="1">
            <a:off x="10490976" y="5778265"/>
            <a:ext cx="307799" cy="4442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ector angular 593"/>
          <p:cNvCxnSpPr>
            <a:stCxn id="164" idx="0"/>
            <a:endCxn id="168" idx="2"/>
          </p:cNvCxnSpPr>
          <p:nvPr/>
        </p:nvCxnSpPr>
        <p:spPr>
          <a:xfrm rot="16200000" flipV="1">
            <a:off x="10954758" y="5758709"/>
            <a:ext cx="307799" cy="4833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ector recto 596"/>
          <p:cNvCxnSpPr>
            <a:stCxn id="179" idx="2"/>
            <a:endCxn id="168" idx="0"/>
          </p:cNvCxnSpPr>
          <p:nvPr/>
        </p:nvCxnSpPr>
        <p:spPr>
          <a:xfrm>
            <a:off x="10864900" y="5435844"/>
            <a:ext cx="2088" cy="13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3"/>
          <p:cNvSpPr/>
          <p:nvPr/>
        </p:nvSpPr>
        <p:spPr>
          <a:xfrm>
            <a:off x="11589839" y="4730873"/>
            <a:ext cx="950457" cy="6973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dominio: números reales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33"/>
          <p:cNvSpPr/>
          <p:nvPr/>
        </p:nvSpPr>
        <p:spPr>
          <a:xfrm>
            <a:off x="12617198" y="4731597"/>
            <a:ext cx="950457" cy="7042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rango: números reales positivos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1" name="Conector angular 610"/>
          <p:cNvCxnSpPr>
            <a:stCxn id="214" idx="0"/>
            <a:endCxn id="396" idx="2"/>
          </p:cNvCxnSpPr>
          <p:nvPr/>
        </p:nvCxnSpPr>
        <p:spPr>
          <a:xfrm rot="16200000" flipV="1">
            <a:off x="2563627" y="5183780"/>
            <a:ext cx="216192" cy="4710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ctor angular 626"/>
          <p:cNvCxnSpPr>
            <a:stCxn id="180" idx="0"/>
            <a:endCxn id="170" idx="2"/>
          </p:cNvCxnSpPr>
          <p:nvPr/>
        </p:nvCxnSpPr>
        <p:spPr>
          <a:xfrm rot="5400000" flipH="1" flipV="1">
            <a:off x="5016124" y="4876867"/>
            <a:ext cx="604823" cy="7022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angular 634"/>
          <p:cNvCxnSpPr>
            <a:stCxn id="219" idx="0"/>
            <a:endCxn id="106" idx="2"/>
          </p:cNvCxnSpPr>
          <p:nvPr/>
        </p:nvCxnSpPr>
        <p:spPr>
          <a:xfrm rot="5400000" flipH="1" flipV="1">
            <a:off x="12128182" y="4283337"/>
            <a:ext cx="384423" cy="5106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ector angular 636"/>
          <p:cNvCxnSpPr>
            <a:stCxn id="220" idx="0"/>
            <a:endCxn id="106" idx="2"/>
          </p:cNvCxnSpPr>
          <p:nvPr/>
        </p:nvCxnSpPr>
        <p:spPr>
          <a:xfrm rot="16200000" flipV="1">
            <a:off x="12641500" y="4280669"/>
            <a:ext cx="385147" cy="5167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20 Conector angular"/>
          <p:cNvCxnSpPr>
            <a:stCxn id="330" idx="2"/>
            <a:endCxn id="178" idx="0"/>
          </p:cNvCxnSpPr>
          <p:nvPr/>
        </p:nvCxnSpPr>
        <p:spPr>
          <a:xfrm rot="16200000" flipH="1">
            <a:off x="3583368" y="3286766"/>
            <a:ext cx="383694" cy="644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2656</TotalTime>
  <Words>159</Words>
  <Application>Microsoft Office PowerPoint</Application>
  <PresentationFormat>Personalizado</PresentationFormat>
  <Paragraphs>54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157</cp:revision>
  <cp:lastPrinted>2015-06-25T22:36:16Z</cp:lastPrinted>
  <dcterms:created xsi:type="dcterms:W3CDTF">2015-05-14T14:12:36Z</dcterms:created>
  <dcterms:modified xsi:type="dcterms:W3CDTF">2016-03-25T23:46:06Z</dcterms:modified>
</cp:coreProperties>
</file>