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94" autoAdjust="0"/>
    <p:restoredTop sz="94660"/>
  </p:normalViewPr>
  <p:slideViewPr>
    <p:cSldViewPr snapToGrid="0">
      <p:cViewPr>
        <p:scale>
          <a:sx n="110" d="100"/>
          <a:sy n="110" d="100"/>
        </p:scale>
        <p:origin x="75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10/08/2015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Los números enteros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50479" y="96749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números </a:t>
            </a:r>
            <a:r>
              <a:rPr lang="es-ES" sz="1200" b="1" dirty="0" smtClean="0"/>
              <a:t>relativos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05192" y="-1297735"/>
            <a:ext cx="117534" cy="3575277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609601" y="1984472"/>
            <a:ext cx="1226010" cy="444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</a:rPr>
              <a:t>por tener un</a:t>
            </a:r>
          </a:p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punto </a:t>
            </a:r>
            <a:r>
              <a:rPr lang="es-ES" sz="1050" dirty="0" smtClean="0">
                <a:solidFill>
                  <a:schemeClr val="bg1"/>
                </a:solidFill>
              </a:rPr>
              <a:t>de referencia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0" name="CuadroTexto 129" descr="Conector entre nodos" title="conector"/>
          <p:cNvSpPr txBox="1"/>
          <p:nvPr/>
        </p:nvSpPr>
        <p:spPr>
          <a:xfrm>
            <a:off x="217470" y="548670"/>
            <a:ext cx="1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encuentra en situaciones en las que se identifican</a:t>
            </a:r>
            <a:endParaRPr lang="es-ES" sz="900" dirty="0"/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4683132" y="93774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valor </a:t>
            </a:r>
            <a:r>
              <a:rPr lang="es-ES" sz="1200" b="1" dirty="0" smtClean="0"/>
              <a:t>absoluto</a:t>
            </a:r>
            <a:endParaRPr lang="es-ES" sz="1200" b="1" dirty="0"/>
          </a:p>
        </p:txBody>
      </p:sp>
      <p:sp>
        <p:nvSpPr>
          <p:cNvPr id="218" name="CuadroTexto 217" descr="Conector entre nodos" title="conector"/>
          <p:cNvSpPr txBox="1"/>
          <p:nvPr/>
        </p:nvSpPr>
        <p:spPr>
          <a:xfrm>
            <a:off x="3404875" y="227388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representan en</a:t>
            </a:r>
            <a:endParaRPr lang="es-ES" sz="900" dirty="0"/>
          </a:p>
        </p:txBody>
      </p:sp>
      <p:sp>
        <p:nvSpPr>
          <p:cNvPr id="220" name="Rectángulo 219" descr="Nodo de segundo nivel" title="Nodo02"/>
          <p:cNvSpPr/>
          <p:nvPr/>
        </p:nvSpPr>
        <p:spPr>
          <a:xfrm>
            <a:off x="7813917" y="1649055"/>
            <a:ext cx="1072293" cy="492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para identificar situaciones puestas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223" name="Conector angular 222"/>
          <p:cNvCxnSpPr>
            <a:stCxn id="368" idx="1"/>
            <a:endCxn id="170" idx="1"/>
          </p:cNvCxnSpPr>
          <p:nvPr/>
        </p:nvCxnSpPr>
        <p:spPr>
          <a:xfrm rot="10800000" flipV="1">
            <a:off x="7736896" y="1137892"/>
            <a:ext cx="79972" cy="2177391"/>
          </a:xfrm>
          <a:prstGeom prst="bentConnector3">
            <a:avLst>
              <a:gd name="adj1" fmla="val 38585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2715660" y="1483154"/>
            <a:ext cx="1179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on el conjunto</a:t>
            </a:r>
            <a:endParaRPr lang="es-ES" sz="900" dirty="0"/>
          </a:p>
        </p:txBody>
      </p:sp>
      <p:sp>
        <p:nvSpPr>
          <p:cNvPr id="280" name="Rectángulo 279" descr="Nodo de segundo nivel" title="Nodo02"/>
          <p:cNvSpPr/>
          <p:nvPr/>
        </p:nvSpPr>
        <p:spPr>
          <a:xfrm>
            <a:off x="2124292" y="1751732"/>
            <a:ext cx="2239648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r>
              <a:rPr lang="es-ES" sz="1050" dirty="0">
                <a:solidFill>
                  <a:schemeClr val="bg1"/>
                </a:solidFill>
              </a:rPr>
              <a:t> </a:t>
            </a:r>
            <a:r>
              <a:rPr lang="es-ES" sz="1050" dirty="0" smtClean="0">
                <a:solidFill>
                  <a:schemeClr val="bg1"/>
                </a:solidFill>
              </a:rPr>
              <a:t>= {… , -4, -3, -2, -1, 0, 1, 2, 3, 4,…}</a:t>
            </a:r>
            <a:endParaRPr lang="es-ES" sz="1050" b="1" dirty="0"/>
          </a:p>
        </p:txBody>
      </p:sp>
      <p:sp>
        <p:nvSpPr>
          <p:cNvPr id="282" name="CuadroTexto 281" descr="Conector entre nodos" title="conector"/>
          <p:cNvSpPr txBox="1"/>
          <p:nvPr/>
        </p:nvSpPr>
        <p:spPr>
          <a:xfrm>
            <a:off x="1918441" y="2274470"/>
            <a:ext cx="1192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</a:t>
            </a:r>
            <a:r>
              <a:rPr lang="es-ES" sz="900" dirty="0" smtClean="0"/>
              <a:t>corresponden a</a:t>
            </a:r>
            <a:endParaRPr lang="es-ES" sz="900" dirty="0"/>
          </a:p>
        </p:txBody>
      </p:sp>
      <p:sp>
        <p:nvSpPr>
          <p:cNvPr id="284" name="Rectángulo 283" descr="Nodo de tercer nivel" title="Nodo03"/>
          <p:cNvSpPr/>
          <p:nvPr/>
        </p:nvSpPr>
        <p:spPr>
          <a:xfrm>
            <a:off x="1930751" y="2545608"/>
            <a:ext cx="1246566" cy="5830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los </a:t>
            </a:r>
            <a:r>
              <a:rPr lang="es-ES" sz="900" dirty="0" smtClean="0">
                <a:solidFill>
                  <a:schemeClr val="tx1"/>
                </a:solidFill>
              </a:rPr>
              <a:t>enteros negativos, el cero y </a:t>
            </a:r>
            <a:r>
              <a:rPr lang="es-ES" sz="900" dirty="0" smtClean="0">
                <a:solidFill>
                  <a:schemeClr val="tx1"/>
                </a:solidFill>
              </a:rPr>
              <a:t>los </a:t>
            </a:r>
            <a:r>
              <a:rPr lang="es-ES" sz="900" dirty="0" smtClean="0">
                <a:solidFill>
                  <a:schemeClr val="tx1"/>
                </a:solidFill>
              </a:rPr>
              <a:t>enteros positivos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291" name="CuadroTexto 290" descr="Conector entre nodos" title="conector"/>
          <p:cNvSpPr txBox="1"/>
          <p:nvPr/>
        </p:nvSpPr>
        <p:spPr>
          <a:xfrm>
            <a:off x="4667387" y="1454453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corresponde a</a:t>
            </a:r>
            <a:endParaRPr lang="es-ES" sz="900" dirty="0"/>
          </a:p>
        </p:txBody>
      </p:sp>
      <p:cxnSp>
        <p:nvCxnSpPr>
          <p:cNvPr id="293" name="Conector angular 292"/>
          <p:cNvCxnSpPr/>
          <p:nvPr/>
        </p:nvCxnSpPr>
        <p:spPr>
          <a:xfrm>
            <a:off x="3318072" y="2214007"/>
            <a:ext cx="635319" cy="11067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2703405" y="961689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/>
              <a:t>con la letra </a:t>
            </a:r>
            <a:r>
              <a:rPr lang="es-ES" sz="12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ℤ</a:t>
            </a:r>
            <a:endParaRPr lang="es-ES" sz="1200" b="1" dirty="0"/>
          </a:p>
        </p:txBody>
      </p:sp>
      <p:sp>
        <p:nvSpPr>
          <p:cNvPr id="337" name="CuadroTexto 336" descr="Conector entre nodos" title="conector"/>
          <p:cNvSpPr txBox="1"/>
          <p:nvPr/>
        </p:nvSpPr>
        <p:spPr>
          <a:xfrm>
            <a:off x="4670181" y="65537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poseen </a:t>
            </a:r>
            <a:r>
              <a:rPr lang="es-ES" sz="900" dirty="0" smtClean="0"/>
              <a:t>un</a:t>
            </a:r>
            <a:endParaRPr lang="es-ES" sz="900" dirty="0"/>
          </a:p>
        </p:txBody>
      </p:sp>
      <p:sp>
        <p:nvSpPr>
          <p:cNvPr id="341" name="CuadroTexto 340" descr="Conector entre nodos" title="conector"/>
          <p:cNvSpPr txBox="1"/>
          <p:nvPr/>
        </p:nvSpPr>
        <p:spPr>
          <a:xfrm>
            <a:off x="7769036" y="635626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tienen aplicación </a:t>
            </a:r>
            <a:r>
              <a:rPr lang="es-ES" sz="900" dirty="0" smtClean="0"/>
              <a:t>en</a:t>
            </a:r>
            <a:endParaRPr lang="es-ES" sz="900" dirty="0"/>
          </a:p>
        </p:txBody>
      </p:sp>
      <p:sp>
        <p:nvSpPr>
          <p:cNvPr id="354" name="Rectángulo 353" descr="Nodo de séptimo nivel" title="Nodo07"/>
          <p:cNvSpPr/>
          <p:nvPr/>
        </p:nvSpPr>
        <p:spPr>
          <a:xfrm>
            <a:off x="3327553" y="3657659"/>
            <a:ext cx="1118927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números </a:t>
            </a:r>
            <a:r>
              <a:rPr lang="es-ES" sz="900" dirty="0" smtClean="0">
                <a:solidFill>
                  <a:schemeClr val="tx1"/>
                </a:solidFill>
              </a:rPr>
              <a:t>opuestos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56" name="CuadroTexto 355" descr="Conector entre nodos" title="conector"/>
          <p:cNvSpPr txBox="1"/>
          <p:nvPr/>
        </p:nvSpPr>
        <p:spPr>
          <a:xfrm>
            <a:off x="3324641" y="3061334"/>
            <a:ext cx="112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d</a:t>
            </a:r>
            <a:r>
              <a:rPr lang="es-ES" sz="900" dirty="0" smtClean="0"/>
              <a:t>onde </a:t>
            </a:r>
            <a:r>
              <a:rPr lang="es-ES" sz="900" dirty="0" smtClean="0"/>
              <a:t>se identifican parejas de</a:t>
            </a:r>
            <a:endParaRPr lang="es-ES" sz="900" dirty="0"/>
          </a:p>
        </p:txBody>
      </p:sp>
      <p:cxnSp>
        <p:nvCxnSpPr>
          <p:cNvPr id="358" name="Conector angular 357"/>
          <p:cNvCxnSpPr/>
          <p:nvPr/>
        </p:nvCxnSpPr>
        <p:spPr>
          <a:xfrm rot="16200000" flipV="1">
            <a:off x="5205785" y="2568943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Conector angular 358"/>
          <p:cNvCxnSpPr>
            <a:stCxn id="356" idx="0"/>
          </p:cNvCxnSpPr>
          <p:nvPr/>
        </p:nvCxnSpPr>
        <p:spPr>
          <a:xfrm rot="16200000" flipV="1">
            <a:off x="3806216" y="2978771"/>
            <a:ext cx="163364" cy="17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ector angular 359"/>
          <p:cNvCxnSpPr>
            <a:stCxn id="354" idx="0"/>
            <a:endCxn id="356" idx="2"/>
          </p:cNvCxnSpPr>
          <p:nvPr/>
        </p:nvCxnSpPr>
        <p:spPr>
          <a:xfrm rot="5400000" flipH="1" flipV="1">
            <a:off x="3774402" y="3543282"/>
            <a:ext cx="226993" cy="17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2578537" y="644089"/>
            <a:ext cx="14451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identifican</a:t>
            </a:r>
            <a:endParaRPr lang="es-ES" sz="900" dirty="0"/>
          </a:p>
        </p:txBody>
      </p:sp>
      <p:cxnSp>
        <p:nvCxnSpPr>
          <p:cNvPr id="117" name="Conector angular 116"/>
          <p:cNvCxnSpPr/>
          <p:nvPr/>
        </p:nvCxnSpPr>
        <p:spPr>
          <a:xfrm rot="16200000" flipH="1">
            <a:off x="1080563" y="935640"/>
            <a:ext cx="65734" cy="1157"/>
          </a:xfrm>
          <a:prstGeom prst="bentConnector3">
            <a:avLst>
              <a:gd name="adj1" fmla="val 54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 descr="Conector entre nodos" title="conector"/>
          <p:cNvSpPr txBox="1"/>
          <p:nvPr/>
        </p:nvSpPr>
        <p:spPr>
          <a:xfrm>
            <a:off x="614607" y="1685285"/>
            <a:ext cx="1025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caracterizan</a:t>
            </a:r>
            <a:endParaRPr lang="es-ES" sz="900" dirty="0"/>
          </a:p>
        </p:txBody>
      </p:sp>
      <p:sp>
        <p:nvSpPr>
          <p:cNvPr id="144" name="CuadroTexto 143" descr="Conector entre nodos" title="conector"/>
          <p:cNvSpPr txBox="1"/>
          <p:nvPr/>
        </p:nvSpPr>
        <p:spPr>
          <a:xfrm>
            <a:off x="609114" y="2430125"/>
            <a:ext cx="1327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/>
              <a:t>s</a:t>
            </a:r>
            <a:r>
              <a:rPr lang="es-ES" sz="900" dirty="0" smtClean="0"/>
              <a:t>e </a:t>
            </a:r>
            <a:r>
              <a:rPr lang="es-ES" sz="900" dirty="0" smtClean="0"/>
              <a:t>representan con</a:t>
            </a:r>
            <a:endParaRPr lang="es-ES" sz="900" dirty="0"/>
          </a:p>
        </p:txBody>
      </p:sp>
      <p:sp>
        <p:nvSpPr>
          <p:cNvPr id="165" name="Rectángulo 164" descr="Nodo de segundo nivel" title="Nodo02"/>
          <p:cNvSpPr/>
          <p:nvPr/>
        </p:nvSpPr>
        <p:spPr>
          <a:xfrm>
            <a:off x="599204" y="2806577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números </a:t>
            </a:r>
            <a:r>
              <a:rPr lang="es-ES" sz="1050" dirty="0" smtClean="0">
                <a:solidFill>
                  <a:schemeClr val="bg1"/>
                </a:solidFill>
              </a:rPr>
              <a:t>signados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66" name="Conector angular 165"/>
          <p:cNvCxnSpPr>
            <a:endCxn id="165" idx="0"/>
          </p:cNvCxnSpPr>
          <p:nvPr/>
        </p:nvCxnSpPr>
        <p:spPr>
          <a:xfrm rot="5400000">
            <a:off x="1090064" y="2735062"/>
            <a:ext cx="14302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CuadroTexto 166" descr="Conector entre nodos" title="conector"/>
          <p:cNvSpPr txBox="1"/>
          <p:nvPr/>
        </p:nvSpPr>
        <p:spPr>
          <a:xfrm>
            <a:off x="436719" y="3237555"/>
            <a:ext cx="1382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que </a:t>
            </a:r>
            <a:r>
              <a:rPr lang="es-ES" sz="900" dirty="0" smtClean="0"/>
              <a:t>son los</a:t>
            </a:r>
            <a:endParaRPr lang="es-ES" sz="900" dirty="0"/>
          </a:p>
        </p:txBody>
      </p:sp>
      <p:sp>
        <p:nvSpPr>
          <p:cNvPr id="169" name="Rectángulo 168" descr="Nodo de tercer nivel" title="Nodo03"/>
          <p:cNvSpPr/>
          <p:nvPr/>
        </p:nvSpPr>
        <p:spPr>
          <a:xfrm>
            <a:off x="599204" y="3541892"/>
            <a:ext cx="1126831" cy="10996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números </a:t>
            </a:r>
            <a:r>
              <a:rPr lang="es-ES" sz="900" dirty="0" smtClean="0">
                <a:solidFill>
                  <a:schemeClr val="tx1"/>
                </a:solidFill>
              </a:rPr>
              <a:t>naturales precedidos del signo más (+) y números que indican lo opuesto, precedidos del signo menos (‒).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225" name="Conector angular 224"/>
          <p:cNvCxnSpPr/>
          <p:nvPr/>
        </p:nvCxnSpPr>
        <p:spPr>
          <a:xfrm rot="5400000">
            <a:off x="3250075" y="2164430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/>
          <p:nvPr/>
        </p:nvCxnSpPr>
        <p:spPr>
          <a:xfrm rot="10800000" flipV="1">
            <a:off x="2302170" y="2212613"/>
            <a:ext cx="983371" cy="98776"/>
          </a:xfrm>
          <a:prstGeom prst="bentConnector3">
            <a:avLst>
              <a:gd name="adj1" fmla="val 1016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ector angular 293"/>
          <p:cNvCxnSpPr/>
          <p:nvPr/>
        </p:nvCxnSpPr>
        <p:spPr>
          <a:xfrm rot="5400000">
            <a:off x="1121096" y="1931066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angular 303"/>
          <p:cNvCxnSpPr/>
          <p:nvPr/>
        </p:nvCxnSpPr>
        <p:spPr>
          <a:xfrm rot="5400000">
            <a:off x="1105250" y="3227990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angular 304"/>
          <p:cNvCxnSpPr/>
          <p:nvPr/>
        </p:nvCxnSpPr>
        <p:spPr>
          <a:xfrm rot="5400000">
            <a:off x="1105249" y="3480968"/>
            <a:ext cx="111551" cy="1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ángulo 362" descr="Nodo de tercer nivel" title="Nodo03"/>
          <p:cNvSpPr/>
          <p:nvPr/>
        </p:nvSpPr>
        <p:spPr>
          <a:xfrm>
            <a:off x="3371107" y="255879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La recta numérica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68" name="Rectángulo 367" descr="Nodo de primer nivel" title="Nodo01"/>
          <p:cNvSpPr/>
          <p:nvPr/>
        </p:nvSpPr>
        <p:spPr>
          <a:xfrm>
            <a:off x="7816868" y="9180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las </a:t>
            </a:r>
            <a:r>
              <a:rPr lang="es-ES" sz="1200" b="1" dirty="0" smtClean="0"/>
              <a:t>matemáticas</a:t>
            </a:r>
            <a:endParaRPr lang="es-ES" sz="1200" b="1" dirty="0"/>
          </a:p>
        </p:txBody>
      </p:sp>
      <p:sp>
        <p:nvSpPr>
          <p:cNvPr id="114" name="Rectángulo 113" descr="Nodo de segundo nivel" title="Nodo02"/>
          <p:cNvSpPr/>
          <p:nvPr/>
        </p:nvSpPr>
        <p:spPr>
          <a:xfrm>
            <a:off x="4726936" y="1845919"/>
            <a:ext cx="1233107" cy="1123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la distancia </a:t>
            </a:r>
            <a:r>
              <a:rPr lang="es-ES" sz="1050" dirty="0" smtClean="0">
                <a:solidFill>
                  <a:schemeClr val="bg1"/>
                </a:solidFill>
              </a:rPr>
              <a:t>que </a:t>
            </a:r>
            <a:r>
              <a:rPr lang="es-ES" sz="1050" dirty="0">
                <a:solidFill>
                  <a:schemeClr val="bg1"/>
                </a:solidFill>
              </a:rPr>
              <a:t>hay </a:t>
            </a:r>
            <a:r>
              <a:rPr lang="es-ES" sz="1050" dirty="0" smtClean="0">
                <a:solidFill>
                  <a:schemeClr val="bg1"/>
                </a:solidFill>
              </a:rPr>
              <a:t>entre el </a:t>
            </a:r>
            <a:r>
              <a:rPr lang="es-ES" sz="1050" dirty="0">
                <a:solidFill>
                  <a:schemeClr val="bg1"/>
                </a:solidFill>
              </a:rPr>
              <a:t>número entero y el cero en la recta numérica</a:t>
            </a:r>
          </a:p>
          <a:p>
            <a:pPr algn="ctr"/>
            <a:endParaRPr lang="es-ES" sz="1050" dirty="0">
              <a:solidFill>
                <a:schemeClr val="bg1"/>
              </a:solidFill>
            </a:endParaRPr>
          </a:p>
          <a:p>
            <a:pPr algn="ctr"/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31" name="Rectángulo 130" descr="Nodo de primer nivel" title="Nodo01"/>
          <p:cNvSpPr/>
          <p:nvPr/>
        </p:nvSpPr>
        <p:spPr>
          <a:xfrm>
            <a:off x="6260183" y="918002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relaciones </a:t>
            </a:r>
            <a:r>
              <a:rPr lang="es-ES" sz="1200" b="1" dirty="0" smtClean="0"/>
              <a:t>de orden</a:t>
            </a:r>
            <a:endParaRPr lang="es-ES" sz="1200" b="1" dirty="0"/>
          </a:p>
        </p:txBody>
      </p:sp>
      <p:sp>
        <p:nvSpPr>
          <p:cNvPr id="132" name="CuadroTexto 131" descr="Conector entre nodos" title="conector"/>
          <p:cNvSpPr txBox="1"/>
          <p:nvPr/>
        </p:nvSpPr>
        <p:spPr>
          <a:xfrm>
            <a:off x="6244438" y="1434710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como </a:t>
            </a:r>
            <a:r>
              <a:rPr lang="es-ES" sz="900" dirty="0" smtClean="0"/>
              <a:t>ser</a:t>
            </a:r>
            <a:endParaRPr lang="es-ES" sz="900" dirty="0"/>
          </a:p>
        </p:txBody>
      </p:sp>
      <p:sp>
        <p:nvSpPr>
          <p:cNvPr id="133" name="CuadroTexto 132" descr="Conector entre nodos" title="conector"/>
          <p:cNvSpPr txBox="1"/>
          <p:nvPr/>
        </p:nvSpPr>
        <p:spPr>
          <a:xfrm>
            <a:off x="6247232" y="63563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se establecen</a:t>
            </a:r>
            <a:endParaRPr lang="es-ES" sz="900" dirty="0"/>
          </a:p>
        </p:txBody>
      </p:sp>
      <p:cxnSp>
        <p:nvCxnSpPr>
          <p:cNvPr id="134" name="Conector angular 133"/>
          <p:cNvCxnSpPr/>
          <p:nvPr/>
        </p:nvCxnSpPr>
        <p:spPr>
          <a:xfrm rot="16200000" flipV="1">
            <a:off x="6782836" y="2549200"/>
            <a:ext cx="126597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ángulo 134" descr="Nodo de segundo nivel" title="Nodo02"/>
          <p:cNvSpPr/>
          <p:nvPr/>
        </p:nvSpPr>
        <p:spPr>
          <a:xfrm>
            <a:off x="6260183" y="170604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Mayor que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36" name="Conector angular 135"/>
          <p:cNvCxnSpPr>
            <a:endCxn id="137" idx="0"/>
          </p:cNvCxnSpPr>
          <p:nvPr/>
        </p:nvCxnSpPr>
        <p:spPr>
          <a:xfrm rot="16200000" flipH="1">
            <a:off x="6731726" y="2168950"/>
            <a:ext cx="184490" cy="4741"/>
          </a:xfrm>
          <a:prstGeom prst="bentConnector3">
            <a:avLst>
              <a:gd name="adj1" fmla="val 1050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136" descr="Conector entre nodos" title="conector"/>
          <p:cNvSpPr txBox="1"/>
          <p:nvPr/>
        </p:nvSpPr>
        <p:spPr>
          <a:xfrm>
            <a:off x="6267755" y="2263566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</a:t>
            </a:r>
            <a:r>
              <a:rPr lang="es-ES" sz="900" dirty="0" smtClean="0"/>
              <a:t>la cual</a:t>
            </a:r>
            <a:endParaRPr lang="es-ES" sz="900" dirty="0"/>
          </a:p>
        </p:txBody>
      </p:sp>
      <p:sp>
        <p:nvSpPr>
          <p:cNvPr id="138" name="Rectángulo 137" descr="Nodo de tercer nivel" title="Nodo03"/>
          <p:cNvSpPr/>
          <p:nvPr/>
        </p:nvSpPr>
        <p:spPr>
          <a:xfrm>
            <a:off x="6232012" y="2612937"/>
            <a:ext cx="1246566" cy="5830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El número entero que esté más a la derecha de otro será el mayor.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39" name="Conector angular 138"/>
          <p:cNvCxnSpPr>
            <a:endCxn id="142" idx="2"/>
          </p:cNvCxnSpPr>
          <p:nvPr/>
        </p:nvCxnSpPr>
        <p:spPr>
          <a:xfrm rot="5400000" flipH="1" flipV="1">
            <a:off x="6643069" y="4423945"/>
            <a:ext cx="419691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ángulo 139" descr="Nodo de segundo nivel" title="Nodo02"/>
          <p:cNvSpPr/>
          <p:nvPr/>
        </p:nvSpPr>
        <p:spPr>
          <a:xfrm>
            <a:off x="6286755" y="342574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menor </a:t>
            </a:r>
            <a:r>
              <a:rPr lang="es-ES" sz="1050" dirty="0" smtClean="0">
                <a:solidFill>
                  <a:schemeClr val="bg1"/>
                </a:solidFill>
              </a:rPr>
              <a:t>que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41" name="Conector angular 140"/>
          <p:cNvCxnSpPr>
            <a:endCxn id="142" idx="0"/>
          </p:cNvCxnSpPr>
          <p:nvPr/>
        </p:nvCxnSpPr>
        <p:spPr>
          <a:xfrm rot="16200000" flipH="1">
            <a:off x="6758298" y="3888647"/>
            <a:ext cx="184490" cy="4741"/>
          </a:xfrm>
          <a:prstGeom prst="bentConnector3">
            <a:avLst>
              <a:gd name="adj1" fmla="val 1050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 descr="Conector entre nodos" title="conector"/>
          <p:cNvSpPr txBox="1"/>
          <p:nvPr/>
        </p:nvSpPr>
        <p:spPr>
          <a:xfrm>
            <a:off x="6294327" y="398326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para </a:t>
            </a:r>
            <a:r>
              <a:rPr lang="es-ES" sz="900" dirty="0" smtClean="0"/>
              <a:t>la cual</a:t>
            </a:r>
            <a:endParaRPr lang="es-ES" sz="900" dirty="0"/>
          </a:p>
        </p:txBody>
      </p:sp>
      <p:sp>
        <p:nvSpPr>
          <p:cNvPr id="143" name="Rectángulo 142" descr="Nodo de tercer nivel" title="Nodo03"/>
          <p:cNvSpPr/>
          <p:nvPr/>
        </p:nvSpPr>
        <p:spPr>
          <a:xfrm>
            <a:off x="6267755" y="4414146"/>
            <a:ext cx="1246566" cy="5830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ll </a:t>
            </a:r>
            <a:r>
              <a:rPr lang="es-ES" sz="900" dirty="0" smtClean="0">
                <a:solidFill>
                  <a:schemeClr val="tx1"/>
                </a:solidFill>
              </a:rPr>
              <a:t>número entero que esté más a la izquierda de otro será el menor.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46" name="Conector angular 45"/>
          <p:cNvCxnSpPr>
            <a:endCxn id="135" idx="1"/>
          </p:cNvCxnSpPr>
          <p:nvPr/>
        </p:nvCxnSpPr>
        <p:spPr>
          <a:xfrm rot="5400000">
            <a:off x="6216272" y="1608662"/>
            <a:ext cx="320032" cy="232210"/>
          </a:xfrm>
          <a:prstGeom prst="bentConnector4">
            <a:avLst>
              <a:gd name="adj1" fmla="val -602"/>
              <a:gd name="adj2" fmla="val 1671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/>
          <p:nvPr/>
        </p:nvCxnSpPr>
        <p:spPr>
          <a:xfrm rot="16200000" flipH="1">
            <a:off x="5280648" y="2698102"/>
            <a:ext cx="1775468" cy="143646"/>
          </a:xfrm>
          <a:prstGeom prst="bentConnector3">
            <a:avLst>
              <a:gd name="adj1" fmla="val 1006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/>
          <p:nvPr/>
        </p:nvCxnSpPr>
        <p:spPr>
          <a:xfrm rot="5400000">
            <a:off x="838113" y="1335057"/>
            <a:ext cx="393421" cy="576311"/>
          </a:xfrm>
          <a:prstGeom prst="bentConnector4">
            <a:avLst>
              <a:gd name="adj1" fmla="val 35332"/>
              <a:gd name="adj2" fmla="val 1396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 rot="10800000" flipH="1" flipV="1">
            <a:off x="745585" y="1826783"/>
            <a:ext cx="45978" cy="744906"/>
          </a:xfrm>
          <a:prstGeom prst="bentConnector4">
            <a:avLst>
              <a:gd name="adj1" fmla="val -497194"/>
              <a:gd name="adj2" fmla="val 974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ángulo 169" descr="Nodo de primer nivel" title="Nodo01"/>
          <p:cNvSpPr/>
          <p:nvPr/>
        </p:nvSpPr>
        <p:spPr>
          <a:xfrm>
            <a:off x="7736896" y="3016588"/>
            <a:ext cx="1124746" cy="597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 </a:t>
            </a:r>
            <a:r>
              <a:rPr lang="es-ES" sz="1200" b="1" dirty="0" smtClean="0"/>
              <a:t>vida cotidiana</a:t>
            </a:r>
            <a:endParaRPr lang="es-ES" sz="1200" b="1" dirty="0"/>
          </a:p>
        </p:txBody>
      </p:sp>
      <p:sp>
        <p:nvSpPr>
          <p:cNvPr id="171" name="Rectángulo 170" descr="Nodo de segundo nivel" title="Nodo02"/>
          <p:cNvSpPr/>
          <p:nvPr/>
        </p:nvSpPr>
        <p:spPr>
          <a:xfrm>
            <a:off x="7736896" y="2339306"/>
            <a:ext cx="1124746" cy="2663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plano </a:t>
            </a:r>
            <a:r>
              <a:rPr lang="es-ES" sz="1050" dirty="0" smtClean="0">
                <a:solidFill>
                  <a:schemeClr val="bg1"/>
                </a:solidFill>
              </a:rPr>
              <a:t>cartesiano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74" name="Rectángulo 173" descr="Nodo de segundo nivel" title="Nodo02"/>
          <p:cNvSpPr/>
          <p:nvPr/>
        </p:nvSpPr>
        <p:spPr>
          <a:xfrm>
            <a:off x="7736896" y="4122469"/>
            <a:ext cx="1136889" cy="11663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Situaciones de aumento, disminución, desplazamientos, variaciones, entre otras</a:t>
            </a:r>
            <a:endParaRPr lang="es-ES" sz="1050" dirty="0">
              <a:solidFill>
                <a:schemeClr val="bg1"/>
              </a:solidFill>
            </a:endParaRPr>
          </a:p>
        </p:txBody>
      </p:sp>
      <p:sp>
        <p:nvSpPr>
          <p:cNvPr id="178" name="CuadroTexto 177" descr="Conector entre nodos" title="conector"/>
          <p:cNvSpPr txBox="1"/>
          <p:nvPr/>
        </p:nvSpPr>
        <p:spPr>
          <a:xfrm>
            <a:off x="7813917" y="1421359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82" name="Conector angular 81"/>
          <p:cNvCxnSpPr/>
          <p:nvPr/>
        </p:nvCxnSpPr>
        <p:spPr>
          <a:xfrm rot="10800000" flipV="1">
            <a:off x="7813917" y="1568821"/>
            <a:ext cx="513706" cy="311070"/>
          </a:xfrm>
          <a:prstGeom prst="bentConnector3">
            <a:avLst>
              <a:gd name="adj1" fmla="val 1247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r 91"/>
          <p:cNvCxnSpPr>
            <a:stCxn id="171" idx="1"/>
          </p:cNvCxnSpPr>
          <p:nvPr/>
        </p:nvCxnSpPr>
        <p:spPr>
          <a:xfrm rot="10800000">
            <a:off x="7680804" y="1875842"/>
            <a:ext cx="56092" cy="5966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cto 206"/>
          <p:cNvCxnSpPr>
            <a:stCxn id="171" idx="2"/>
          </p:cNvCxnSpPr>
          <p:nvPr/>
        </p:nvCxnSpPr>
        <p:spPr>
          <a:xfrm>
            <a:off x="8299269" y="2605614"/>
            <a:ext cx="5262" cy="379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uadroTexto 209" descr="Conector entre nodos" title="conector"/>
          <p:cNvSpPr txBox="1"/>
          <p:nvPr/>
        </p:nvSpPr>
        <p:spPr>
          <a:xfrm>
            <a:off x="7744468" y="380291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en</a:t>
            </a:r>
            <a:endParaRPr lang="es-ES" sz="900" dirty="0"/>
          </a:p>
        </p:txBody>
      </p:sp>
      <p:cxnSp>
        <p:nvCxnSpPr>
          <p:cNvPr id="213" name="Conector recto 212"/>
          <p:cNvCxnSpPr/>
          <p:nvPr/>
        </p:nvCxnSpPr>
        <p:spPr>
          <a:xfrm>
            <a:off x="8299269" y="3652587"/>
            <a:ext cx="0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/>
          <p:cNvCxnSpPr/>
          <p:nvPr/>
        </p:nvCxnSpPr>
        <p:spPr>
          <a:xfrm>
            <a:off x="8391992" y="1369395"/>
            <a:ext cx="0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/>
          <p:cNvCxnSpPr/>
          <p:nvPr/>
        </p:nvCxnSpPr>
        <p:spPr>
          <a:xfrm>
            <a:off x="6793485" y="1357784"/>
            <a:ext cx="0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/>
          <p:cNvCxnSpPr/>
          <p:nvPr/>
        </p:nvCxnSpPr>
        <p:spPr>
          <a:xfrm>
            <a:off x="5225974" y="1386093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cto 229"/>
          <p:cNvCxnSpPr/>
          <p:nvPr/>
        </p:nvCxnSpPr>
        <p:spPr>
          <a:xfrm>
            <a:off x="3240348" y="1434122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/>
          <p:cNvCxnSpPr/>
          <p:nvPr/>
        </p:nvCxnSpPr>
        <p:spPr>
          <a:xfrm>
            <a:off x="3240348" y="1619643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/>
          <p:cNvCxnSpPr/>
          <p:nvPr/>
        </p:nvCxnSpPr>
        <p:spPr>
          <a:xfrm>
            <a:off x="5225974" y="1575417"/>
            <a:ext cx="0" cy="25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/>
          <p:nvPr/>
        </p:nvCxnSpPr>
        <p:spPr>
          <a:xfrm rot="16200000" flipH="1">
            <a:off x="6390148" y="-1298185"/>
            <a:ext cx="204490" cy="35760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/>
          <p:cNvCxnSpPr/>
          <p:nvPr/>
        </p:nvCxnSpPr>
        <p:spPr>
          <a:xfrm>
            <a:off x="6803025" y="524744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cto 234"/>
          <p:cNvCxnSpPr/>
          <p:nvPr/>
        </p:nvCxnSpPr>
        <p:spPr>
          <a:xfrm>
            <a:off x="5184209" y="524743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/>
          <p:cNvCxnSpPr/>
          <p:nvPr/>
        </p:nvCxnSpPr>
        <p:spPr>
          <a:xfrm>
            <a:off x="3265778" y="524742"/>
            <a:ext cx="0" cy="130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angular 106"/>
          <p:cNvCxnSpPr>
            <a:stCxn id="174" idx="0"/>
            <a:endCxn id="210" idx="2"/>
          </p:cNvCxnSpPr>
          <p:nvPr/>
        </p:nvCxnSpPr>
        <p:spPr>
          <a:xfrm rot="16200000" flipV="1">
            <a:off x="8259838" y="4076966"/>
            <a:ext cx="88720" cy="22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1792</TotalTime>
  <Words>207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lizzie patricia zambrano llamas</cp:lastModifiedBy>
  <cp:revision>49</cp:revision>
  <cp:lastPrinted>2015-06-25T22:36:16Z</cp:lastPrinted>
  <dcterms:created xsi:type="dcterms:W3CDTF">2015-05-14T14:12:36Z</dcterms:created>
  <dcterms:modified xsi:type="dcterms:W3CDTF">2015-08-10T16:13:30Z</dcterms:modified>
</cp:coreProperties>
</file>