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82" d="100"/>
          <a:sy n="82" d="100"/>
        </p:scale>
        <p:origin x="60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23/12/2015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278861" y="1710405"/>
            <a:ext cx="3121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2016.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1911731" y="78445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Las ecuaciones y las inecuaciones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1983455" y="986827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Ecuaciones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ector angular 11"/>
          <p:cNvCxnSpPr>
            <a:stCxn id="4" idx="2"/>
            <a:endCxn id="5" idx="0"/>
          </p:cNvCxnSpPr>
          <p:nvPr/>
        </p:nvCxnSpPr>
        <p:spPr>
          <a:xfrm rot="5400000">
            <a:off x="3370868" y="-393903"/>
            <a:ext cx="555691" cy="220576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angular 30"/>
          <p:cNvCxnSpPr>
            <a:stCxn id="5" idx="2"/>
            <a:endCxn id="44" idx="0"/>
          </p:cNvCxnSpPr>
          <p:nvPr/>
        </p:nvCxnSpPr>
        <p:spPr>
          <a:xfrm rot="5400000">
            <a:off x="2372187" y="1594988"/>
            <a:ext cx="342021" cy="526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 descr="Nodo de segundo nivel" title="Nodo02"/>
          <p:cNvSpPr/>
          <p:nvPr/>
        </p:nvSpPr>
        <p:spPr>
          <a:xfrm>
            <a:off x="1854770" y="1768630"/>
            <a:ext cx="1371589" cy="50551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Igualdad entre expresiones algebraicas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CuadroTexto 66" descr="Conector entre nodos" title="conector"/>
          <p:cNvSpPr txBox="1"/>
          <p:nvPr/>
        </p:nvSpPr>
        <p:spPr>
          <a:xfrm>
            <a:off x="1983455" y="2372179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pueden ser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8" name="Conector angular 67"/>
          <p:cNvCxnSpPr>
            <a:stCxn id="44" idx="2"/>
            <a:endCxn id="67" idx="0"/>
          </p:cNvCxnSpPr>
          <p:nvPr/>
        </p:nvCxnSpPr>
        <p:spPr>
          <a:xfrm rot="16200000" flipH="1">
            <a:off x="2492287" y="2322423"/>
            <a:ext cx="98033" cy="14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ángulo 71" descr="Nodo de tercer nivel" title="Nodo03"/>
          <p:cNvSpPr/>
          <p:nvPr/>
        </p:nvSpPr>
        <p:spPr>
          <a:xfrm>
            <a:off x="1363623" y="2791808"/>
            <a:ext cx="1122431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lineales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ctángulo 72" descr="Nodo de cuarto nivel&#10;" title="Nodo04"/>
          <p:cNvSpPr/>
          <p:nvPr/>
        </p:nvSpPr>
        <p:spPr>
          <a:xfrm>
            <a:off x="1328618" y="3609643"/>
            <a:ext cx="1195474" cy="467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+ b = c</a:t>
            </a:r>
          </a:p>
          <a:p>
            <a:pPr algn="ctr"/>
            <a:r>
              <a:rPr lang="es-CO" sz="9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ax</a:t>
            </a:r>
            <a:r>
              <a:rPr lang="es-CO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c</a:t>
            </a:r>
          </a:p>
          <a:p>
            <a:pPr algn="ctr"/>
            <a:r>
              <a:rPr lang="es-CO" sz="9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ax</a:t>
            </a:r>
            <a:r>
              <a:rPr lang="es-CO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b = c</a:t>
            </a:r>
            <a:endParaRPr lang="es-CO" sz="9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CuadroTexto 74" descr="Conector entre nodos" title="conector"/>
          <p:cNvSpPr txBox="1"/>
          <p:nvPr/>
        </p:nvSpPr>
        <p:spPr>
          <a:xfrm>
            <a:off x="1365614" y="3226160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 la forma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6" name="Conector angular 75"/>
          <p:cNvCxnSpPr>
            <a:stCxn id="67" idx="2"/>
            <a:endCxn id="72" idx="0"/>
          </p:cNvCxnSpPr>
          <p:nvPr/>
        </p:nvCxnSpPr>
        <p:spPr>
          <a:xfrm rot="5400000">
            <a:off x="2139045" y="2388810"/>
            <a:ext cx="188793" cy="61720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angular 78"/>
          <p:cNvCxnSpPr>
            <a:stCxn id="72" idx="2"/>
            <a:endCxn id="75" idx="0"/>
          </p:cNvCxnSpPr>
          <p:nvPr/>
        </p:nvCxnSpPr>
        <p:spPr>
          <a:xfrm rot="5400000">
            <a:off x="1879065" y="3180385"/>
            <a:ext cx="90911" cy="63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angular 81"/>
          <p:cNvCxnSpPr>
            <a:stCxn id="75" idx="2"/>
            <a:endCxn id="73" idx="0"/>
          </p:cNvCxnSpPr>
          <p:nvPr/>
        </p:nvCxnSpPr>
        <p:spPr>
          <a:xfrm rot="16200000" flipH="1">
            <a:off x="1848953" y="3532240"/>
            <a:ext cx="152651" cy="215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Rectángulo 284" descr="Nodo de cuarto nivel&#10;" title="Nodo04"/>
          <p:cNvSpPr/>
          <p:nvPr/>
        </p:nvSpPr>
        <p:spPr>
          <a:xfrm>
            <a:off x="5205511" y="5071191"/>
            <a:ext cx="1144340" cy="6289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cerrados</a:t>
            </a:r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0" name="Conector angular 289"/>
          <p:cNvCxnSpPr>
            <a:stCxn id="239" idx="2"/>
            <a:endCxn id="285" idx="0"/>
          </p:cNvCxnSpPr>
          <p:nvPr/>
        </p:nvCxnSpPr>
        <p:spPr>
          <a:xfrm rot="5400000">
            <a:off x="5845745" y="3915331"/>
            <a:ext cx="1087796" cy="122392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Rectángulo 307" descr="Nodo de cuarto nivel&#10;" title="Nodo04"/>
          <p:cNvSpPr/>
          <p:nvPr/>
        </p:nvSpPr>
        <p:spPr>
          <a:xfrm>
            <a:off x="6434459" y="5071192"/>
            <a:ext cx="1131276" cy="6400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abiertos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 b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0" name="Conector angular 309"/>
          <p:cNvCxnSpPr>
            <a:stCxn id="239" idx="2"/>
            <a:endCxn id="308" idx="0"/>
          </p:cNvCxnSpPr>
          <p:nvPr/>
        </p:nvCxnSpPr>
        <p:spPr>
          <a:xfrm rot="5400000">
            <a:off x="6456953" y="4526539"/>
            <a:ext cx="1087797" cy="150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Rectángulo 334" descr="Nodo de primer nivel" title="Nodo01"/>
          <p:cNvSpPr/>
          <p:nvPr/>
        </p:nvSpPr>
        <p:spPr>
          <a:xfrm>
            <a:off x="5953825" y="986827"/>
            <a:ext cx="1152214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Inecuaciones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9" name="Rectángulo 338" descr="Nodo de segundo nivel" title="Nodo02"/>
          <p:cNvSpPr/>
          <p:nvPr/>
        </p:nvSpPr>
        <p:spPr>
          <a:xfrm>
            <a:off x="5813786" y="1667487"/>
            <a:ext cx="1429531" cy="55321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Desigualdad entre expresiones algebraicas 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0" name="Conector angular 339"/>
          <p:cNvCxnSpPr>
            <a:stCxn id="335" idx="2"/>
            <a:endCxn id="339" idx="0"/>
          </p:cNvCxnSpPr>
          <p:nvPr/>
        </p:nvCxnSpPr>
        <p:spPr>
          <a:xfrm rot="5400000">
            <a:off x="6408803" y="1546358"/>
            <a:ext cx="240878" cy="138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CuadroTexto 340" descr="Conector entre nodos" title="conector"/>
          <p:cNvSpPr txBox="1"/>
          <p:nvPr/>
        </p:nvSpPr>
        <p:spPr>
          <a:xfrm>
            <a:off x="4494448" y="2730768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por ejemplo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2" name="Conector angular 341"/>
          <p:cNvCxnSpPr>
            <a:stCxn id="339" idx="2"/>
            <a:endCxn id="341" idx="0"/>
          </p:cNvCxnSpPr>
          <p:nvPr/>
        </p:nvCxnSpPr>
        <p:spPr>
          <a:xfrm rot="5400000">
            <a:off x="5535761" y="1737976"/>
            <a:ext cx="510067" cy="147551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ectángulo 342" descr="Nodo de tercer nivel" title="Nodo03"/>
          <p:cNvSpPr/>
          <p:nvPr/>
        </p:nvSpPr>
        <p:spPr>
          <a:xfrm>
            <a:off x="4321481" y="3338539"/>
            <a:ext cx="1466516" cy="85040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>
                <a:latin typeface="Arial" panose="020B0604020202020204" pitchFamily="34" charset="0"/>
                <a:cs typeface="Arial" panose="020B0604020202020204" pitchFamily="34" charset="0"/>
              </a:rPr>
              <a:t>2x</a:t>
            </a:r>
            <a:r>
              <a:rPr lang="es-CO" sz="9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900" dirty="0">
                <a:latin typeface="Arial" panose="020B0604020202020204" pitchFamily="34" charset="0"/>
                <a:cs typeface="Arial" panose="020B0604020202020204" pitchFamily="34" charset="0"/>
              </a:rPr>
              <a:t>+ 1 &lt; 4</a:t>
            </a:r>
          </a:p>
          <a:p>
            <a:pPr algn="ctr"/>
            <a:r>
              <a:rPr lang="es-CO" sz="9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s-CO" sz="900" i="1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s-CO" sz="900" dirty="0">
                <a:latin typeface="Arial" panose="020B0604020202020204" pitchFamily="34" charset="0"/>
                <a:cs typeface="Arial" panose="020B0604020202020204" pitchFamily="34" charset="0"/>
              </a:rPr>
              <a:t>– 9 &gt; 8</a:t>
            </a:r>
          </a:p>
          <a:p>
            <a:pPr algn="ctr"/>
            <a:r>
              <a:rPr lang="es-CO" sz="900" i="1" dirty="0">
                <a:latin typeface="Arial" panose="020B0604020202020204" pitchFamily="34" charset="0"/>
                <a:cs typeface="Arial" panose="020B0604020202020204" pitchFamily="34" charset="0"/>
              </a:rPr>
              <a:t>x + </a:t>
            </a:r>
            <a:r>
              <a:rPr lang="es-CO" sz="900" dirty="0">
                <a:latin typeface="Arial" panose="020B0604020202020204" pitchFamily="34" charset="0"/>
                <a:cs typeface="Arial" panose="020B0604020202020204" pitchFamily="34" charset="0"/>
              </a:rPr>
              <a:t>1 ≤ 4</a:t>
            </a:r>
          </a:p>
          <a:p>
            <a:pPr algn="ctr"/>
            <a:r>
              <a:rPr lang="es-CO" sz="9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CO" sz="900" i="1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s-CO" sz="900" dirty="0">
                <a:latin typeface="Arial" panose="020B0604020202020204" pitchFamily="34" charset="0"/>
                <a:cs typeface="Arial" panose="020B0604020202020204" pitchFamily="34" charset="0"/>
              </a:rPr>
              <a:t>– 1 ≥ 4</a:t>
            </a:r>
          </a:p>
          <a:p>
            <a:pPr algn="ctr"/>
            <a:r>
              <a:rPr lang="es-CO" sz="900" dirty="0">
                <a:latin typeface="Arial" panose="020B0604020202020204" pitchFamily="34" charset="0"/>
                <a:cs typeface="Arial" panose="020B0604020202020204" pitchFamily="34" charset="0"/>
              </a:rPr>
              <a:t>3 &lt; 5</a:t>
            </a:r>
            <a:r>
              <a:rPr lang="es-CO" sz="900" i="1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s-CO" sz="900" dirty="0">
                <a:latin typeface="Arial" panose="020B0604020202020204" pitchFamily="34" charset="0"/>
                <a:cs typeface="Arial" panose="020B0604020202020204" pitchFamily="34" charset="0"/>
              </a:rPr>
              <a:t>+ 4 ≤ 3</a:t>
            </a:r>
            <a:endParaRPr lang="es-CO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7" name="Conector angular 346"/>
          <p:cNvCxnSpPr>
            <a:stCxn id="341" idx="2"/>
            <a:endCxn id="343" idx="0"/>
          </p:cNvCxnSpPr>
          <p:nvPr/>
        </p:nvCxnSpPr>
        <p:spPr>
          <a:xfrm rot="16200000" flipH="1">
            <a:off x="4865420" y="3149219"/>
            <a:ext cx="376935" cy="170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Conector angular 361"/>
          <p:cNvCxnSpPr>
            <a:stCxn id="4" idx="2"/>
            <a:endCxn id="335" idx="0"/>
          </p:cNvCxnSpPr>
          <p:nvPr/>
        </p:nvCxnSpPr>
        <p:spPr>
          <a:xfrm rot="16200000" flipH="1">
            <a:off x="5362919" y="-180187"/>
            <a:ext cx="555691" cy="177833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ángulo 119" descr="Nodo de tercer nivel" title="Nodo03"/>
          <p:cNvSpPr/>
          <p:nvPr/>
        </p:nvSpPr>
        <p:spPr>
          <a:xfrm>
            <a:off x="2607219" y="2805219"/>
            <a:ext cx="1122431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racionales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1" name="Conector angular 120"/>
          <p:cNvCxnSpPr>
            <a:stCxn id="67" idx="2"/>
            <a:endCxn id="120" idx="0"/>
          </p:cNvCxnSpPr>
          <p:nvPr/>
        </p:nvCxnSpPr>
        <p:spPr>
          <a:xfrm rot="16200000" flipH="1">
            <a:off x="2754136" y="2390920"/>
            <a:ext cx="202204" cy="62639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CuadroTexto 224" descr="Conector entre nodos" title="conector"/>
          <p:cNvSpPr txBox="1"/>
          <p:nvPr/>
        </p:nvSpPr>
        <p:spPr>
          <a:xfrm>
            <a:off x="7165296" y="2733880"/>
            <a:ext cx="1117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representan mediante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6" name="Conector angular 225"/>
          <p:cNvCxnSpPr>
            <a:stCxn id="339" idx="2"/>
            <a:endCxn id="225" idx="0"/>
          </p:cNvCxnSpPr>
          <p:nvPr/>
        </p:nvCxnSpPr>
        <p:spPr>
          <a:xfrm rot="16200000" flipH="1">
            <a:off x="6869628" y="1879624"/>
            <a:ext cx="513179" cy="119533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onector angular 227"/>
          <p:cNvCxnSpPr>
            <a:stCxn id="225" idx="2"/>
            <a:endCxn id="239" idx="0"/>
          </p:cNvCxnSpPr>
          <p:nvPr/>
        </p:nvCxnSpPr>
        <p:spPr>
          <a:xfrm rot="5400000">
            <a:off x="7094373" y="3010444"/>
            <a:ext cx="536742" cy="7222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ángulo 238" descr="Nodo de tercer nivel" title="Nodo03"/>
          <p:cNvSpPr/>
          <p:nvPr/>
        </p:nvSpPr>
        <p:spPr>
          <a:xfrm>
            <a:off x="6440389" y="3639954"/>
            <a:ext cx="1122431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intervalos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1" name="Rectángulo 240" descr="Nodo de tercer nivel" title="Nodo03"/>
          <p:cNvSpPr/>
          <p:nvPr/>
        </p:nvSpPr>
        <p:spPr>
          <a:xfrm>
            <a:off x="7880427" y="3636843"/>
            <a:ext cx="1122431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gráficas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2" name="Conector angular 241"/>
          <p:cNvCxnSpPr>
            <a:stCxn id="225" idx="2"/>
            <a:endCxn id="241" idx="0"/>
          </p:cNvCxnSpPr>
          <p:nvPr/>
        </p:nvCxnSpPr>
        <p:spPr>
          <a:xfrm rot="16200000" flipH="1">
            <a:off x="7815948" y="3011147"/>
            <a:ext cx="533631" cy="71776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ectángulo 254" descr="Nodo de cuarto nivel&#10;" title="Nodo04"/>
          <p:cNvSpPr/>
          <p:nvPr/>
        </p:nvSpPr>
        <p:spPr>
          <a:xfrm>
            <a:off x="7675839" y="5071191"/>
            <a:ext cx="1132029" cy="6589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semi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abiertos</a:t>
            </a:r>
          </a:p>
          <a:p>
            <a:pPr algn="ctr"/>
            <a:r>
              <a:rPr lang="es-ES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semi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cerrados </a:t>
            </a:r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 b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b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6" name="Conector angular 275"/>
          <p:cNvCxnSpPr>
            <a:stCxn id="239" idx="2"/>
            <a:endCxn id="255" idx="0"/>
          </p:cNvCxnSpPr>
          <p:nvPr/>
        </p:nvCxnSpPr>
        <p:spPr>
          <a:xfrm rot="16200000" flipH="1">
            <a:off x="7077831" y="3907168"/>
            <a:ext cx="1087796" cy="124024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1446</TotalTime>
  <Words>97</Words>
  <Application>Microsoft Office PowerPoint</Application>
  <PresentationFormat>Carta (216 x 279 mm)</PresentationFormat>
  <Paragraphs>29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Edgar Josué Malagón Montaña</cp:lastModifiedBy>
  <cp:revision>38</cp:revision>
  <cp:lastPrinted>2015-06-25T22:36:16Z</cp:lastPrinted>
  <dcterms:created xsi:type="dcterms:W3CDTF">2015-05-14T14:12:36Z</dcterms:created>
  <dcterms:modified xsi:type="dcterms:W3CDTF">2015-12-23T16:58:15Z</dcterms:modified>
</cp:coreProperties>
</file>