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</p:sldIdLst>
  <p:sldSz cx="10799763" cy="6858000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>
        <p:scale>
          <a:sx n="100" d="100"/>
          <a:sy n="100" d="100"/>
        </p:scale>
        <p:origin x="-54" y="66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22363"/>
            <a:ext cx="8099822" cy="2387600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602038"/>
            <a:ext cx="8099822" cy="165576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587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150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65125"/>
            <a:ext cx="2328699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65125"/>
            <a:ext cx="68511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746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630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09739"/>
            <a:ext cx="9314796" cy="2852737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589464"/>
            <a:ext cx="9314796" cy="150018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645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825625"/>
            <a:ext cx="4589899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825625"/>
            <a:ext cx="4589899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431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65126"/>
            <a:ext cx="9314796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681163"/>
            <a:ext cx="45688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505075"/>
            <a:ext cx="456880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681163"/>
            <a:ext cx="45913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505075"/>
            <a:ext cx="459130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101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456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811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87426"/>
            <a:ext cx="5467380" cy="4873625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546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87426"/>
            <a:ext cx="5467380" cy="4873625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735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65126"/>
            <a:ext cx="93147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825625"/>
            <a:ext cx="9314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356351"/>
            <a:ext cx="364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093273" y="1666823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2016.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241884" y="180779"/>
            <a:ext cx="181942" cy="2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1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ángulo 115" descr="Título del guion"/>
          <p:cNvSpPr/>
          <p:nvPr/>
        </p:nvSpPr>
        <p:spPr>
          <a:xfrm>
            <a:off x="3056483" y="489224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Números racionales</a:t>
            </a:r>
            <a:endParaRPr lang="es-ES" sz="1600" dirty="0"/>
          </a:p>
        </p:txBody>
      </p:sp>
      <p:sp>
        <p:nvSpPr>
          <p:cNvPr id="117" name="Rectángulo 116" descr="Nodo de primer nivel"/>
          <p:cNvSpPr/>
          <p:nvPr/>
        </p:nvSpPr>
        <p:spPr>
          <a:xfrm>
            <a:off x="1053639" y="1627212"/>
            <a:ext cx="1902312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Números de la forma a/b</a:t>
            </a:r>
            <a:endParaRPr lang="es-ES" sz="1200" b="1" dirty="0"/>
          </a:p>
        </p:txBody>
      </p:sp>
      <p:cxnSp>
        <p:nvCxnSpPr>
          <p:cNvPr id="118" name="Conector angular 117"/>
          <p:cNvCxnSpPr>
            <a:stCxn id="116" idx="2"/>
            <a:endCxn id="140" idx="0"/>
          </p:cNvCxnSpPr>
          <p:nvPr/>
        </p:nvCxnSpPr>
        <p:spPr>
          <a:xfrm rot="5400000">
            <a:off x="3706414" y="-859702"/>
            <a:ext cx="488318" cy="389155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 descr="Conector entre nodos"/>
          <p:cNvSpPr txBox="1"/>
          <p:nvPr/>
        </p:nvSpPr>
        <p:spPr>
          <a:xfrm>
            <a:off x="1443580" y="231157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f</a:t>
            </a:r>
            <a:r>
              <a:rPr lang="es-ES" sz="900" dirty="0" smtClean="0"/>
              <a:t>ormados por</a:t>
            </a:r>
            <a:endParaRPr lang="es-ES" sz="900" dirty="0"/>
          </a:p>
        </p:txBody>
      </p:sp>
      <p:cxnSp>
        <p:nvCxnSpPr>
          <p:cNvPr id="120" name="Conector angular 119"/>
          <p:cNvCxnSpPr>
            <a:stCxn id="117" idx="2"/>
            <a:endCxn id="119" idx="0"/>
          </p:cNvCxnSpPr>
          <p:nvPr/>
        </p:nvCxnSpPr>
        <p:spPr>
          <a:xfrm rot="16200000" flipH="1">
            <a:off x="1882505" y="2189283"/>
            <a:ext cx="2445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 descr="Nodo de segundo nivel"/>
          <p:cNvSpPr/>
          <p:nvPr/>
        </p:nvSpPr>
        <p:spPr>
          <a:xfrm>
            <a:off x="525772" y="2754741"/>
            <a:ext cx="10250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números fraccionarios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22" name="Conector angular 121"/>
          <p:cNvCxnSpPr>
            <a:stCxn id="119" idx="2"/>
            <a:endCxn id="121" idx="0"/>
          </p:cNvCxnSpPr>
          <p:nvPr/>
        </p:nvCxnSpPr>
        <p:spPr>
          <a:xfrm rot="5400000">
            <a:off x="1415379" y="2165324"/>
            <a:ext cx="212334" cy="9665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ángulo 122" descr="Nodo de tercer nivel"/>
          <p:cNvSpPr/>
          <p:nvPr/>
        </p:nvSpPr>
        <p:spPr>
          <a:xfrm>
            <a:off x="2059245" y="3751930"/>
            <a:ext cx="668377" cy="4723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úmeros naturales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25" name="Conector angular 124"/>
          <p:cNvCxnSpPr>
            <a:stCxn id="175" idx="2"/>
            <a:endCxn id="123" idx="0"/>
          </p:cNvCxnSpPr>
          <p:nvPr/>
        </p:nvCxnSpPr>
        <p:spPr>
          <a:xfrm rot="5400000">
            <a:off x="2371685" y="3133963"/>
            <a:ext cx="639716" cy="5962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 descr="Conector entre nodos"/>
          <p:cNvSpPr txBox="1"/>
          <p:nvPr/>
        </p:nvSpPr>
        <p:spPr>
          <a:xfrm>
            <a:off x="4422765" y="323547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de</a:t>
            </a:r>
            <a:endParaRPr lang="es-ES" sz="900" dirty="0"/>
          </a:p>
        </p:txBody>
      </p:sp>
      <p:cxnSp>
        <p:nvCxnSpPr>
          <p:cNvPr id="128" name="Conector angular 127"/>
          <p:cNvCxnSpPr>
            <a:stCxn id="175" idx="0"/>
            <a:endCxn id="119" idx="2"/>
          </p:cNvCxnSpPr>
          <p:nvPr/>
        </p:nvCxnSpPr>
        <p:spPr>
          <a:xfrm rot="16200000" flipV="1">
            <a:off x="2391057" y="2156146"/>
            <a:ext cx="212334" cy="98485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>
            <a:stCxn id="174" idx="0"/>
            <a:endCxn id="116" idx="2"/>
          </p:cNvCxnSpPr>
          <p:nvPr/>
        </p:nvCxnSpPr>
        <p:spPr>
          <a:xfrm rot="5400000" flipH="1" flipV="1">
            <a:off x="5188342" y="634926"/>
            <a:ext cx="501018" cy="9149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r 138"/>
          <p:cNvCxnSpPr>
            <a:stCxn id="99" idx="0"/>
            <a:endCxn id="174" idx="2"/>
          </p:cNvCxnSpPr>
          <p:nvPr/>
        </p:nvCxnSpPr>
        <p:spPr>
          <a:xfrm rot="5400000" flipH="1" flipV="1">
            <a:off x="4937691" y="1617427"/>
            <a:ext cx="87324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uadroTexto 139" descr="Conector entre nodos"/>
          <p:cNvSpPr txBox="1"/>
          <p:nvPr/>
        </p:nvSpPr>
        <p:spPr>
          <a:xfrm>
            <a:off x="1443580" y="133023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141" name="Conector angular 140"/>
          <p:cNvCxnSpPr>
            <a:stCxn id="140" idx="2"/>
            <a:endCxn id="117" idx="0"/>
          </p:cNvCxnSpPr>
          <p:nvPr/>
        </p:nvCxnSpPr>
        <p:spPr>
          <a:xfrm rot="5400000">
            <a:off x="1971723" y="1594138"/>
            <a:ext cx="6614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ángulo 141" descr="Nodo de primer nivel"/>
          <p:cNvSpPr/>
          <p:nvPr/>
        </p:nvSpPr>
        <p:spPr>
          <a:xfrm>
            <a:off x="8957728" y="1667897"/>
            <a:ext cx="1571752" cy="358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Números decimales</a:t>
            </a:r>
            <a:endParaRPr lang="es-ES" sz="1200" b="1" dirty="0"/>
          </a:p>
        </p:txBody>
      </p:sp>
      <p:cxnSp>
        <p:nvCxnSpPr>
          <p:cNvPr id="145" name="Conector angular 144"/>
          <p:cNvCxnSpPr>
            <a:stCxn id="116" idx="2"/>
            <a:endCxn id="157" idx="0"/>
          </p:cNvCxnSpPr>
          <p:nvPr/>
        </p:nvCxnSpPr>
        <p:spPr>
          <a:xfrm rot="16200000" flipH="1">
            <a:off x="7569468" y="-831204"/>
            <a:ext cx="501018" cy="384725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uadroTexto 145" descr="Conector entre nodos"/>
          <p:cNvSpPr txBox="1"/>
          <p:nvPr/>
        </p:nvSpPr>
        <p:spPr>
          <a:xfrm>
            <a:off x="9182389" y="228959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mediante</a:t>
            </a:r>
            <a:endParaRPr lang="es-ES" sz="900" dirty="0"/>
          </a:p>
        </p:txBody>
      </p:sp>
      <p:cxnSp>
        <p:nvCxnSpPr>
          <p:cNvPr id="147" name="Conector angular 146"/>
          <p:cNvCxnSpPr>
            <a:stCxn id="142" idx="2"/>
            <a:endCxn id="146" idx="0"/>
          </p:cNvCxnSpPr>
          <p:nvPr/>
        </p:nvCxnSpPr>
        <p:spPr>
          <a:xfrm rot="16200000" flipH="1">
            <a:off x="9611960" y="2157953"/>
            <a:ext cx="26328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ángulo 149" descr="Nodo de tercer nivel"/>
          <p:cNvSpPr/>
          <p:nvPr/>
        </p:nvSpPr>
        <p:spPr>
          <a:xfrm>
            <a:off x="4147396" y="3751930"/>
            <a:ext cx="77814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equivalencia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1" name="Rectángulo 150" descr="Nodo de cuarto nivel&#10;"/>
          <p:cNvSpPr/>
          <p:nvPr/>
        </p:nvSpPr>
        <p:spPr>
          <a:xfrm>
            <a:off x="4133686" y="4632319"/>
            <a:ext cx="80556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fracciones equivalentes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2" name="CuadroTexto 151" descr="Conector entre nodos"/>
          <p:cNvSpPr txBox="1"/>
          <p:nvPr/>
        </p:nvSpPr>
        <p:spPr>
          <a:xfrm>
            <a:off x="3977879" y="427751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como</a:t>
            </a:r>
            <a:endParaRPr lang="es-ES" sz="900" dirty="0"/>
          </a:p>
        </p:txBody>
      </p:sp>
      <p:cxnSp>
        <p:nvCxnSpPr>
          <p:cNvPr id="153" name="Conector angular 152"/>
          <p:cNvCxnSpPr>
            <a:stCxn id="126" idx="2"/>
            <a:endCxn id="150" idx="0"/>
          </p:cNvCxnSpPr>
          <p:nvPr/>
        </p:nvCxnSpPr>
        <p:spPr>
          <a:xfrm rot="5400000">
            <a:off x="4616097" y="3386674"/>
            <a:ext cx="285627" cy="4448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>
            <a:stCxn id="150" idx="2"/>
            <a:endCxn id="152" idx="0"/>
          </p:cNvCxnSpPr>
          <p:nvPr/>
        </p:nvCxnSpPr>
        <p:spPr>
          <a:xfrm rot="5400000">
            <a:off x="4445397" y="4186441"/>
            <a:ext cx="18214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r 154"/>
          <p:cNvCxnSpPr>
            <a:stCxn id="152" idx="2"/>
            <a:endCxn id="151" idx="0"/>
          </p:cNvCxnSpPr>
          <p:nvPr/>
        </p:nvCxnSpPr>
        <p:spPr>
          <a:xfrm rot="5400000">
            <a:off x="4474479" y="4570331"/>
            <a:ext cx="123975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155"/>
          <p:cNvCxnSpPr>
            <a:stCxn id="126" idx="2"/>
            <a:endCxn id="179" idx="0"/>
          </p:cNvCxnSpPr>
          <p:nvPr/>
        </p:nvCxnSpPr>
        <p:spPr>
          <a:xfrm rot="16200000" flipH="1">
            <a:off x="5042844" y="3404811"/>
            <a:ext cx="285627" cy="4086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 descr="Conector entre nodos"/>
          <p:cNvSpPr txBox="1"/>
          <p:nvPr/>
        </p:nvSpPr>
        <p:spPr>
          <a:xfrm>
            <a:off x="9182389" y="134293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expresan  como</a:t>
            </a:r>
            <a:endParaRPr lang="es-ES" sz="900" dirty="0"/>
          </a:p>
        </p:txBody>
      </p:sp>
      <p:cxnSp>
        <p:nvCxnSpPr>
          <p:cNvPr id="158" name="Conector angular 157"/>
          <p:cNvCxnSpPr>
            <a:stCxn id="157" idx="2"/>
            <a:endCxn id="142" idx="0"/>
          </p:cNvCxnSpPr>
          <p:nvPr/>
        </p:nvCxnSpPr>
        <p:spPr>
          <a:xfrm rot="5400000">
            <a:off x="9696539" y="1620831"/>
            <a:ext cx="941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 descr="Nodo de segundo nivel"/>
          <p:cNvSpPr/>
          <p:nvPr/>
        </p:nvSpPr>
        <p:spPr>
          <a:xfrm>
            <a:off x="9340128" y="2754741"/>
            <a:ext cx="806953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la división </a:t>
            </a:r>
            <a:r>
              <a:rPr lang="es-ES" sz="1050" dirty="0">
                <a:solidFill>
                  <a:schemeClr val="bg1"/>
                </a:solidFill>
              </a:rPr>
              <a:t>a ÷ </a:t>
            </a:r>
            <a:r>
              <a:rPr lang="es-ES" sz="1050" dirty="0" smtClean="0">
                <a:solidFill>
                  <a:schemeClr val="bg1"/>
                </a:solidFill>
              </a:rPr>
              <a:t>b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60" name="Conector angular 159"/>
          <p:cNvCxnSpPr>
            <a:stCxn id="146" idx="2"/>
            <a:endCxn id="159" idx="0"/>
          </p:cNvCxnSpPr>
          <p:nvPr/>
        </p:nvCxnSpPr>
        <p:spPr>
          <a:xfrm rot="5400000">
            <a:off x="9626450" y="2637585"/>
            <a:ext cx="23431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uadroTexto 160" descr="Conector entre nodos"/>
          <p:cNvSpPr txBox="1"/>
          <p:nvPr/>
        </p:nvSpPr>
        <p:spPr>
          <a:xfrm>
            <a:off x="9185017" y="323163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ueden ser</a:t>
            </a:r>
            <a:endParaRPr lang="es-ES" sz="900" dirty="0"/>
          </a:p>
        </p:txBody>
      </p:sp>
      <p:cxnSp>
        <p:nvCxnSpPr>
          <p:cNvPr id="162" name="Conector angular 161"/>
          <p:cNvCxnSpPr>
            <a:stCxn id="159" idx="2"/>
            <a:endCxn id="161" idx="0"/>
          </p:cNvCxnSpPr>
          <p:nvPr/>
        </p:nvCxnSpPr>
        <p:spPr>
          <a:xfrm rot="5400000">
            <a:off x="9683897" y="3171922"/>
            <a:ext cx="11941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 162" descr="Nodo de tercer nivel"/>
          <p:cNvSpPr/>
          <p:nvPr/>
        </p:nvSpPr>
        <p:spPr>
          <a:xfrm>
            <a:off x="8983717" y="3751930"/>
            <a:ext cx="632897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xactos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64" name="Conector angular 163"/>
          <p:cNvCxnSpPr>
            <a:stCxn id="161" idx="2"/>
            <a:endCxn id="163" idx="0"/>
          </p:cNvCxnSpPr>
          <p:nvPr/>
        </p:nvCxnSpPr>
        <p:spPr>
          <a:xfrm rot="5400000">
            <a:off x="9377154" y="3385479"/>
            <a:ext cx="289463" cy="4434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angular 164"/>
          <p:cNvCxnSpPr>
            <a:stCxn id="161" idx="2"/>
            <a:endCxn id="168" idx="0"/>
          </p:cNvCxnSpPr>
          <p:nvPr/>
        </p:nvCxnSpPr>
        <p:spPr>
          <a:xfrm rot="16200000" flipH="1">
            <a:off x="9793333" y="3412738"/>
            <a:ext cx="289463" cy="3889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165"/>
          <p:cNvCxnSpPr>
            <a:stCxn id="167" idx="0"/>
            <a:endCxn id="170" idx="2"/>
          </p:cNvCxnSpPr>
          <p:nvPr/>
        </p:nvCxnSpPr>
        <p:spPr>
          <a:xfrm rot="5400000" flipH="1" flipV="1">
            <a:off x="9655237" y="4387036"/>
            <a:ext cx="191322" cy="4325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ángulo 166" descr="Nodo de cuarto nivel&#10;"/>
          <p:cNvSpPr/>
          <p:nvPr/>
        </p:nvSpPr>
        <p:spPr>
          <a:xfrm>
            <a:off x="9192040" y="4698991"/>
            <a:ext cx="685128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p</a:t>
            </a:r>
            <a:r>
              <a:rPr lang="es-ES" sz="900" dirty="0" smtClean="0">
                <a:solidFill>
                  <a:schemeClr val="tx1"/>
                </a:solidFill>
              </a:rPr>
              <a:t>eriódicos  puros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8" name="Rectángulo 167" descr="Nodo de tercer nivel"/>
          <p:cNvSpPr/>
          <p:nvPr/>
        </p:nvSpPr>
        <p:spPr>
          <a:xfrm>
            <a:off x="9779284" y="3751930"/>
            <a:ext cx="706480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o exactos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9" name="Rectángulo 168" descr="Nodo de cuarto nivel&#10;"/>
          <p:cNvSpPr/>
          <p:nvPr/>
        </p:nvSpPr>
        <p:spPr>
          <a:xfrm>
            <a:off x="9960239" y="4698991"/>
            <a:ext cx="698265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p</a:t>
            </a:r>
            <a:r>
              <a:rPr lang="es-ES" sz="900" dirty="0" smtClean="0">
                <a:solidFill>
                  <a:schemeClr val="tx1"/>
                </a:solidFill>
              </a:rPr>
              <a:t>eriódicos mixtos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0" name="CuadroTexto 169" descr="Conector entre nodos"/>
          <p:cNvSpPr txBox="1"/>
          <p:nvPr/>
        </p:nvSpPr>
        <p:spPr>
          <a:xfrm>
            <a:off x="9408605" y="427683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clasifican en</a:t>
            </a:r>
            <a:endParaRPr lang="es-ES" sz="900" dirty="0"/>
          </a:p>
        </p:txBody>
      </p:sp>
      <p:cxnSp>
        <p:nvCxnSpPr>
          <p:cNvPr id="171" name="Conector angular 170"/>
          <p:cNvCxnSpPr>
            <a:stCxn id="168" idx="2"/>
            <a:endCxn id="170" idx="0"/>
          </p:cNvCxnSpPr>
          <p:nvPr/>
        </p:nvCxnSpPr>
        <p:spPr>
          <a:xfrm rot="5400000">
            <a:off x="9959125" y="4103438"/>
            <a:ext cx="181466" cy="165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>
            <a:stCxn id="170" idx="2"/>
            <a:endCxn id="169" idx="0"/>
          </p:cNvCxnSpPr>
          <p:nvPr/>
        </p:nvCxnSpPr>
        <p:spPr>
          <a:xfrm rot="16200000" flipH="1">
            <a:off x="10042621" y="4432240"/>
            <a:ext cx="191322" cy="3421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uadroTexto 18" descr="Conector entre nodos"/>
          <p:cNvSpPr txBox="1"/>
          <p:nvPr/>
        </p:nvSpPr>
        <p:spPr>
          <a:xfrm>
            <a:off x="4230084" y="1342933"/>
            <a:ext cx="1502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pueden</a:t>
            </a:r>
            <a:endParaRPr lang="es-ES" sz="900" dirty="0"/>
          </a:p>
        </p:txBody>
      </p:sp>
      <p:sp>
        <p:nvSpPr>
          <p:cNvPr id="175" name="Rectángulo 43" descr="Nodo de segundo nivel"/>
          <p:cNvSpPr/>
          <p:nvPr/>
        </p:nvSpPr>
        <p:spPr>
          <a:xfrm>
            <a:off x="2553722" y="2754741"/>
            <a:ext cx="87185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</a:rPr>
              <a:t>n</a:t>
            </a:r>
            <a:r>
              <a:rPr lang="es-ES" sz="1050" dirty="0" smtClean="0">
                <a:solidFill>
                  <a:schemeClr val="bg1"/>
                </a:solidFill>
              </a:rPr>
              <a:t>úmeros enteros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77" name="Rectángulo 219" descr="Nodo de segundo nivel"/>
          <p:cNvSpPr/>
          <p:nvPr/>
        </p:nvSpPr>
        <p:spPr>
          <a:xfrm>
            <a:off x="4487407" y="2747463"/>
            <a:ext cx="987891" cy="3720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</a:rPr>
              <a:t>r</a:t>
            </a:r>
            <a:r>
              <a:rPr lang="es-ES" sz="1050" dirty="0" smtClean="0">
                <a:solidFill>
                  <a:schemeClr val="bg1"/>
                </a:solidFill>
              </a:rPr>
              <a:t>elaciones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78" name="Conector angular 220"/>
          <p:cNvCxnSpPr>
            <a:stCxn id="177" idx="2"/>
            <a:endCxn id="126" idx="0"/>
          </p:cNvCxnSpPr>
          <p:nvPr/>
        </p:nvCxnSpPr>
        <p:spPr>
          <a:xfrm rot="5400000">
            <a:off x="4923364" y="3177481"/>
            <a:ext cx="11597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255" descr="Nodo de tercer nivel"/>
          <p:cNvSpPr/>
          <p:nvPr/>
        </p:nvSpPr>
        <p:spPr>
          <a:xfrm>
            <a:off x="5112985" y="3751930"/>
            <a:ext cx="553954" cy="3434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o</a:t>
            </a:r>
            <a:r>
              <a:rPr lang="es-ES" sz="900" dirty="0" smtClean="0">
                <a:solidFill>
                  <a:schemeClr val="tx1"/>
                </a:solidFill>
              </a:rPr>
              <a:t>rden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11" name="Rectángulo 255" descr="Nodo de tercer nivel"/>
          <p:cNvSpPr/>
          <p:nvPr/>
        </p:nvSpPr>
        <p:spPr>
          <a:xfrm>
            <a:off x="312553" y="3751930"/>
            <a:ext cx="682449" cy="3434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positivos 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12" name="Conector angular 211"/>
          <p:cNvCxnSpPr>
            <a:stCxn id="121" idx="2"/>
            <a:endCxn id="211" idx="0"/>
          </p:cNvCxnSpPr>
          <p:nvPr/>
        </p:nvCxnSpPr>
        <p:spPr>
          <a:xfrm rot="5400000">
            <a:off x="526179" y="3239814"/>
            <a:ext cx="639716" cy="3845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ángulo 255" descr="Nodo de tercer nivel"/>
          <p:cNvSpPr/>
          <p:nvPr/>
        </p:nvSpPr>
        <p:spPr>
          <a:xfrm>
            <a:off x="1067764" y="3751930"/>
            <a:ext cx="682449" cy="3434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negativos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23" name="Conector angular 222"/>
          <p:cNvCxnSpPr>
            <a:stCxn id="121" idx="2"/>
            <a:endCxn id="222" idx="0"/>
          </p:cNvCxnSpPr>
          <p:nvPr/>
        </p:nvCxnSpPr>
        <p:spPr>
          <a:xfrm rot="16200000" flipH="1">
            <a:off x="903784" y="3246725"/>
            <a:ext cx="639716" cy="3706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/>
          <p:cNvSpPr/>
          <p:nvPr/>
        </p:nvSpPr>
        <p:spPr>
          <a:xfrm>
            <a:off x="2763496" y="3751930"/>
            <a:ext cx="452310" cy="4723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cero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5" name="Rectángulo 74" descr="Nodo de tercer nivel"/>
          <p:cNvSpPr/>
          <p:nvPr/>
        </p:nvSpPr>
        <p:spPr>
          <a:xfrm>
            <a:off x="3251486" y="3751930"/>
            <a:ext cx="668377" cy="4723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smtClean="0">
                <a:solidFill>
                  <a:schemeClr val="tx1"/>
                </a:solidFill>
              </a:rPr>
              <a:t>opuestos </a:t>
            </a:r>
            <a:r>
              <a:rPr lang="es-ES" sz="900" smtClean="0">
                <a:solidFill>
                  <a:schemeClr val="tx1"/>
                </a:solidFill>
              </a:rPr>
              <a:t>a </a:t>
            </a:r>
            <a:r>
              <a:rPr lang="es-ES" sz="900" dirty="0" smtClean="0">
                <a:solidFill>
                  <a:schemeClr val="tx1"/>
                </a:solidFill>
              </a:rPr>
              <a:t>los naturales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8" name="Conector angular 77"/>
          <p:cNvCxnSpPr>
            <a:stCxn id="175" idx="2"/>
            <a:endCxn id="75" idx="0"/>
          </p:cNvCxnSpPr>
          <p:nvPr/>
        </p:nvCxnSpPr>
        <p:spPr>
          <a:xfrm rot="16200000" flipH="1">
            <a:off x="2967805" y="3134060"/>
            <a:ext cx="639716" cy="5960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175" idx="2"/>
            <a:endCxn id="72" idx="0"/>
          </p:cNvCxnSpPr>
          <p:nvPr/>
        </p:nvCxnSpPr>
        <p:spPr>
          <a:xfrm rot="5400000">
            <a:off x="2669794" y="3432072"/>
            <a:ext cx="63971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18" descr="Conector entre nodos"/>
          <p:cNvSpPr txBox="1"/>
          <p:nvPr/>
        </p:nvSpPr>
        <p:spPr>
          <a:xfrm>
            <a:off x="4230084" y="2196159"/>
            <a:ext cx="1502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a través de</a:t>
            </a:r>
            <a:endParaRPr lang="es-ES" sz="900" dirty="0"/>
          </a:p>
        </p:txBody>
      </p:sp>
      <p:sp>
        <p:nvSpPr>
          <p:cNvPr id="99" name="Rectángulo 219" descr="Nodo de segundo nivel"/>
          <p:cNvSpPr/>
          <p:nvPr/>
        </p:nvSpPr>
        <p:spPr>
          <a:xfrm>
            <a:off x="4487407" y="1661089"/>
            <a:ext cx="987891" cy="372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Comparar</a:t>
            </a:r>
            <a:endParaRPr lang="es-ES" sz="1200" b="1" dirty="0"/>
          </a:p>
        </p:txBody>
      </p:sp>
      <p:cxnSp>
        <p:nvCxnSpPr>
          <p:cNvPr id="101" name="Conector angular 100"/>
          <p:cNvCxnSpPr>
            <a:stCxn id="96" idx="0"/>
            <a:endCxn id="99" idx="2"/>
          </p:cNvCxnSpPr>
          <p:nvPr/>
        </p:nvCxnSpPr>
        <p:spPr>
          <a:xfrm rot="5400000" flipH="1" flipV="1">
            <a:off x="4899833" y="2114639"/>
            <a:ext cx="16304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angular 103"/>
          <p:cNvCxnSpPr>
            <a:stCxn id="177" idx="0"/>
            <a:endCxn id="96" idx="2"/>
          </p:cNvCxnSpPr>
          <p:nvPr/>
        </p:nvCxnSpPr>
        <p:spPr>
          <a:xfrm rot="5400000" flipH="1" flipV="1">
            <a:off x="4821117" y="2587227"/>
            <a:ext cx="320472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adroTexto 128" descr="Conector entre nodos"/>
          <p:cNvSpPr txBox="1"/>
          <p:nvPr/>
        </p:nvSpPr>
        <p:spPr>
          <a:xfrm>
            <a:off x="6574324" y="3260871"/>
            <a:ext cx="1468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teniendo en cuenta que</a:t>
            </a:r>
            <a:endParaRPr lang="es-ES" sz="900" dirty="0"/>
          </a:p>
        </p:txBody>
      </p:sp>
      <p:cxnSp>
        <p:nvCxnSpPr>
          <p:cNvPr id="130" name="Conector angular 129"/>
          <p:cNvCxnSpPr>
            <a:stCxn id="180" idx="0"/>
            <a:endCxn id="143" idx="2"/>
          </p:cNvCxnSpPr>
          <p:nvPr/>
        </p:nvCxnSpPr>
        <p:spPr>
          <a:xfrm rot="5400000" flipH="1" flipV="1">
            <a:off x="7252436" y="1630127"/>
            <a:ext cx="112724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130" descr="Nodo de tercer nivel"/>
          <p:cNvSpPr/>
          <p:nvPr/>
        </p:nvSpPr>
        <p:spPr>
          <a:xfrm>
            <a:off x="6871963" y="3751930"/>
            <a:ext cx="873669" cy="7451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el cero es el punto de referencia</a:t>
            </a:r>
          </a:p>
        </p:txBody>
      </p:sp>
      <p:cxnSp>
        <p:nvCxnSpPr>
          <p:cNvPr id="134" name="Conector angular 133"/>
          <p:cNvCxnSpPr>
            <a:stCxn id="129" idx="2"/>
            <a:endCxn id="131" idx="0"/>
          </p:cNvCxnSpPr>
          <p:nvPr/>
        </p:nvCxnSpPr>
        <p:spPr>
          <a:xfrm rot="5400000">
            <a:off x="7178685" y="3621816"/>
            <a:ext cx="260227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8" descr="Conector entre nodos"/>
          <p:cNvSpPr txBox="1"/>
          <p:nvPr/>
        </p:nvSpPr>
        <p:spPr>
          <a:xfrm>
            <a:off x="6557529" y="1342933"/>
            <a:ext cx="1502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pueden</a:t>
            </a:r>
            <a:endParaRPr lang="es-ES" sz="900" dirty="0"/>
          </a:p>
        </p:txBody>
      </p:sp>
      <p:sp>
        <p:nvSpPr>
          <p:cNvPr id="144" name="Rectángulo 219" descr="Nodo de segundo nivel"/>
          <p:cNvSpPr/>
          <p:nvPr/>
        </p:nvSpPr>
        <p:spPr>
          <a:xfrm>
            <a:off x="6814852" y="2747463"/>
            <a:ext cx="987891" cy="3720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recta numérica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48" name="Conector angular 220"/>
          <p:cNvCxnSpPr>
            <a:stCxn id="144" idx="2"/>
            <a:endCxn id="129" idx="0"/>
          </p:cNvCxnSpPr>
          <p:nvPr/>
        </p:nvCxnSpPr>
        <p:spPr>
          <a:xfrm rot="5400000">
            <a:off x="7238109" y="3190181"/>
            <a:ext cx="14137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uadroTexto 18" descr="Conector entre nodos"/>
          <p:cNvSpPr txBox="1"/>
          <p:nvPr/>
        </p:nvSpPr>
        <p:spPr>
          <a:xfrm>
            <a:off x="6557529" y="2221559"/>
            <a:ext cx="1502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 la</a:t>
            </a:r>
            <a:endParaRPr lang="es-ES" sz="900" dirty="0"/>
          </a:p>
        </p:txBody>
      </p:sp>
      <p:sp>
        <p:nvSpPr>
          <p:cNvPr id="180" name="Rectángulo 219" descr="Nodo de segundo nivel"/>
          <p:cNvSpPr/>
          <p:nvPr/>
        </p:nvSpPr>
        <p:spPr>
          <a:xfrm>
            <a:off x="6814852" y="1686489"/>
            <a:ext cx="987891" cy="372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Representar</a:t>
            </a:r>
            <a:endParaRPr lang="es-ES" sz="1200" b="1" dirty="0"/>
          </a:p>
        </p:txBody>
      </p:sp>
      <p:cxnSp>
        <p:nvCxnSpPr>
          <p:cNvPr id="181" name="Conector angular 180"/>
          <p:cNvCxnSpPr>
            <a:stCxn id="176" idx="0"/>
            <a:endCxn id="180" idx="2"/>
          </p:cNvCxnSpPr>
          <p:nvPr/>
        </p:nvCxnSpPr>
        <p:spPr>
          <a:xfrm rot="5400000" flipH="1" flipV="1">
            <a:off x="7227278" y="2140039"/>
            <a:ext cx="16304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angular 181"/>
          <p:cNvCxnSpPr>
            <a:stCxn id="144" idx="0"/>
            <a:endCxn id="176" idx="2"/>
          </p:cNvCxnSpPr>
          <p:nvPr/>
        </p:nvCxnSpPr>
        <p:spPr>
          <a:xfrm rot="5400000" flipH="1" flipV="1">
            <a:off x="7161262" y="2599927"/>
            <a:ext cx="295072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143" idx="0"/>
            <a:endCxn id="116" idx="2"/>
          </p:cNvCxnSpPr>
          <p:nvPr/>
        </p:nvCxnSpPr>
        <p:spPr>
          <a:xfrm rot="16200000" flipV="1">
            <a:off x="6352065" y="386199"/>
            <a:ext cx="501018" cy="14124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 descr="Nodo de tercer nivel"/>
          <p:cNvSpPr/>
          <p:nvPr/>
        </p:nvSpPr>
        <p:spPr>
          <a:xfrm>
            <a:off x="7830754" y="3756048"/>
            <a:ext cx="873669" cy="7451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los números positivos están a la derecha del cero</a:t>
            </a:r>
          </a:p>
        </p:txBody>
      </p:sp>
      <p:sp>
        <p:nvSpPr>
          <p:cNvPr id="185" name="Rectángulo 184" descr="Nodo de tercer nivel"/>
          <p:cNvSpPr/>
          <p:nvPr/>
        </p:nvSpPr>
        <p:spPr>
          <a:xfrm>
            <a:off x="5931732" y="3746903"/>
            <a:ext cx="873669" cy="7451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los números negativos están a la izquierda del cero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86" name="Conector angular 185"/>
          <p:cNvCxnSpPr>
            <a:stCxn id="129" idx="2"/>
            <a:endCxn id="184" idx="0"/>
          </p:cNvCxnSpPr>
          <p:nvPr/>
        </p:nvCxnSpPr>
        <p:spPr>
          <a:xfrm rot="16200000" flipH="1">
            <a:off x="7656021" y="3144479"/>
            <a:ext cx="264345" cy="9587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angular 186"/>
          <p:cNvCxnSpPr>
            <a:stCxn id="129" idx="2"/>
            <a:endCxn id="185" idx="0"/>
          </p:cNvCxnSpPr>
          <p:nvPr/>
        </p:nvCxnSpPr>
        <p:spPr>
          <a:xfrm rot="5400000">
            <a:off x="6711083" y="3149188"/>
            <a:ext cx="255200" cy="9402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ángulo 187" descr="Nodo de cuarto nivel&#10;"/>
          <p:cNvSpPr/>
          <p:nvPr/>
        </p:nvSpPr>
        <p:spPr>
          <a:xfrm>
            <a:off x="9166109" y="5316958"/>
            <a:ext cx="72000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– 21,</a:t>
            </a:r>
            <a:r>
              <a:rPr lang="es-ES" sz="900" b="1" dirty="0" smtClean="0">
                <a:solidFill>
                  <a:schemeClr val="tx1"/>
                </a:solidFill>
              </a:rPr>
              <a:t>9898</a:t>
            </a:r>
            <a:r>
              <a:rPr lang="es-ES" sz="900" dirty="0" smtClean="0">
                <a:solidFill>
                  <a:schemeClr val="tx1"/>
                </a:solidFill>
              </a:rPr>
              <a:t>…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9" name="Rectángulo 188" descr="Nodo de cuarto nivel&#10;"/>
          <p:cNvSpPr/>
          <p:nvPr/>
        </p:nvSpPr>
        <p:spPr>
          <a:xfrm>
            <a:off x="9967192" y="5326136"/>
            <a:ext cx="72000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9,08</a:t>
            </a:r>
            <a:r>
              <a:rPr lang="es-ES" sz="900" b="1" dirty="0" smtClean="0">
                <a:solidFill>
                  <a:schemeClr val="tx1"/>
                </a:solidFill>
              </a:rPr>
              <a:t>5252</a:t>
            </a:r>
            <a:r>
              <a:rPr lang="es-ES" sz="900" dirty="0" smtClean="0">
                <a:solidFill>
                  <a:schemeClr val="tx1"/>
                </a:solidFill>
              </a:rPr>
              <a:t>…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93" name="Conector angular 192"/>
          <p:cNvCxnSpPr>
            <a:stCxn id="188" idx="0"/>
            <a:endCxn id="167" idx="2"/>
          </p:cNvCxnSpPr>
          <p:nvPr/>
        </p:nvCxnSpPr>
        <p:spPr>
          <a:xfrm rot="5400000" flipH="1" flipV="1">
            <a:off x="9398132" y="5180487"/>
            <a:ext cx="264448" cy="84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angular 195"/>
          <p:cNvCxnSpPr>
            <a:stCxn id="189" idx="0"/>
            <a:endCxn id="169" idx="2"/>
          </p:cNvCxnSpPr>
          <p:nvPr/>
        </p:nvCxnSpPr>
        <p:spPr>
          <a:xfrm rot="16200000" flipV="1">
            <a:off x="10181469" y="5180413"/>
            <a:ext cx="273626" cy="178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ángulo 198" descr="Nodo de cuarto nivel&#10;"/>
          <p:cNvSpPr/>
          <p:nvPr/>
        </p:nvSpPr>
        <p:spPr>
          <a:xfrm>
            <a:off x="269479" y="4278800"/>
            <a:ext cx="72000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76/35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00" name="Rectángulo 199" descr="Nodo de cuarto nivel&#10;"/>
          <p:cNvSpPr/>
          <p:nvPr/>
        </p:nvSpPr>
        <p:spPr>
          <a:xfrm>
            <a:off x="1070562" y="4287978"/>
            <a:ext cx="72000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– 109/429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01" name="Conector angular 200"/>
          <p:cNvCxnSpPr>
            <a:stCxn id="199" idx="0"/>
            <a:endCxn id="211" idx="2"/>
          </p:cNvCxnSpPr>
          <p:nvPr/>
        </p:nvCxnSpPr>
        <p:spPr>
          <a:xfrm rot="5400000" flipH="1" flipV="1">
            <a:off x="549914" y="4174937"/>
            <a:ext cx="183428" cy="242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r 201"/>
          <p:cNvCxnSpPr>
            <a:stCxn id="200" idx="0"/>
            <a:endCxn id="222" idx="2"/>
          </p:cNvCxnSpPr>
          <p:nvPr/>
        </p:nvCxnSpPr>
        <p:spPr>
          <a:xfrm rot="16200000" flipV="1">
            <a:off x="1323473" y="4180888"/>
            <a:ext cx="192606" cy="215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ángulo 205" descr="Nodo de cuarto nivel&#10;"/>
          <p:cNvSpPr/>
          <p:nvPr/>
        </p:nvSpPr>
        <p:spPr>
          <a:xfrm>
            <a:off x="2033433" y="4376229"/>
            <a:ext cx="61901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1, 2, 3, …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07" name="Rectángulo 206" descr="Nodo de cuarto nivel&#10;"/>
          <p:cNvSpPr/>
          <p:nvPr/>
        </p:nvSpPr>
        <p:spPr>
          <a:xfrm>
            <a:off x="2802483" y="4371289"/>
            <a:ext cx="342564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0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08" name="Rectángulo 207" descr="Nodo de cuarto nivel&#10;"/>
          <p:cNvSpPr/>
          <p:nvPr/>
        </p:nvSpPr>
        <p:spPr>
          <a:xfrm>
            <a:off x="3193752" y="4368168"/>
            <a:ext cx="78275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-1, -2, -3, … 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16" name="Conector angular 215"/>
          <p:cNvCxnSpPr>
            <a:stCxn id="123" idx="2"/>
            <a:endCxn id="206" idx="0"/>
          </p:cNvCxnSpPr>
          <p:nvPr/>
        </p:nvCxnSpPr>
        <p:spPr>
          <a:xfrm rot="5400000">
            <a:off x="2292196" y="4274990"/>
            <a:ext cx="151987" cy="504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angular 216"/>
          <p:cNvCxnSpPr>
            <a:stCxn id="72" idx="2"/>
            <a:endCxn id="207" idx="0"/>
          </p:cNvCxnSpPr>
          <p:nvPr/>
        </p:nvCxnSpPr>
        <p:spPr>
          <a:xfrm rot="5400000">
            <a:off x="2908185" y="4289822"/>
            <a:ext cx="147047" cy="158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angular 217"/>
          <p:cNvCxnSpPr>
            <a:stCxn id="75" idx="2"/>
            <a:endCxn id="208" idx="0"/>
          </p:cNvCxnSpPr>
          <p:nvPr/>
        </p:nvCxnSpPr>
        <p:spPr>
          <a:xfrm rot="5400000">
            <a:off x="3513441" y="4295934"/>
            <a:ext cx="143926" cy="5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1667</TotalTime>
  <Words>122</Words>
  <Application>Microsoft Office PowerPoint</Application>
  <PresentationFormat>Personalizado</PresentationFormat>
  <Paragraphs>45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mercyranjel</cp:lastModifiedBy>
  <cp:revision>65</cp:revision>
  <cp:lastPrinted>2015-06-25T22:36:16Z</cp:lastPrinted>
  <dcterms:created xsi:type="dcterms:W3CDTF">2015-05-14T14:12:36Z</dcterms:created>
  <dcterms:modified xsi:type="dcterms:W3CDTF">2016-01-25T21:17:57Z</dcterms:modified>
</cp:coreProperties>
</file>